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19"/>
  </p:notesMasterIdLst>
  <p:sldIdLst>
    <p:sldId id="350" r:id="rId5"/>
    <p:sldId id="329" r:id="rId6"/>
    <p:sldId id="339" r:id="rId7"/>
    <p:sldId id="340" r:id="rId8"/>
    <p:sldId id="275" r:id="rId9"/>
    <p:sldId id="341" r:id="rId10"/>
    <p:sldId id="342" r:id="rId11"/>
    <p:sldId id="351" r:id="rId12"/>
    <p:sldId id="343" r:id="rId13"/>
    <p:sldId id="345" r:id="rId14"/>
    <p:sldId id="346" r:id="rId15"/>
    <p:sldId id="347" r:id="rId16"/>
    <p:sldId id="349" r:id="rId17"/>
    <p:sldId id="348" r:id="rId18"/>
  </p:sldIdLst>
  <p:sldSz cx="12207875" cy="6858000"/>
  <p:notesSz cx="6797675" cy="9872663"/>
  <p:defaultTextStyle>
    <a:defPPr>
      <a:defRPr lang="de-DE"/>
    </a:defPPr>
    <a:lvl1pPr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sz="2400" kern="1200">
        <a:solidFill>
          <a:schemeClr val="tx1"/>
        </a:solidFill>
        <a:latin typeface="Calibri" pitchFamily="34" charset="0"/>
        <a:ea typeface="MS PGothic" pitchFamily="34" charset="-128"/>
        <a:cs typeface="+mn-cs"/>
      </a:defRPr>
    </a:lvl5pPr>
    <a:lvl6pPr marL="2286000" algn="l" defTabSz="914400" rtl="0" eaLnBrk="1" latinLnBrk="0" hangingPunct="1">
      <a:defRPr sz="2400" kern="1200">
        <a:solidFill>
          <a:schemeClr val="tx1"/>
        </a:solidFill>
        <a:latin typeface="Calibri" pitchFamily="34" charset="0"/>
        <a:ea typeface="MS PGothic" pitchFamily="34" charset="-128"/>
        <a:cs typeface="+mn-cs"/>
      </a:defRPr>
    </a:lvl6pPr>
    <a:lvl7pPr marL="2743200" algn="l" defTabSz="914400" rtl="0" eaLnBrk="1" latinLnBrk="0" hangingPunct="1">
      <a:defRPr sz="2400" kern="1200">
        <a:solidFill>
          <a:schemeClr val="tx1"/>
        </a:solidFill>
        <a:latin typeface="Calibri" pitchFamily="34" charset="0"/>
        <a:ea typeface="MS PGothic" pitchFamily="34" charset="-128"/>
        <a:cs typeface="+mn-cs"/>
      </a:defRPr>
    </a:lvl7pPr>
    <a:lvl8pPr marL="3200400" algn="l" defTabSz="914400" rtl="0" eaLnBrk="1" latinLnBrk="0" hangingPunct="1">
      <a:defRPr sz="2400" kern="1200">
        <a:solidFill>
          <a:schemeClr val="tx1"/>
        </a:solidFill>
        <a:latin typeface="Calibri" pitchFamily="34" charset="0"/>
        <a:ea typeface="MS PGothic" pitchFamily="34" charset="-128"/>
        <a:cs typeface="+mn-cs"/>
      </a:defRPr>
    </a:lvl8pPr>
    <a:lvl9pPr marL="3657600" algn="l" defTabSz="914400" rtl="0" eaLnBrk="1" latinLnBrk="0" hangingPunct="1">
      <a:defRPr sz="2400" kern="1200">
        <a:solidFill>
          <a:schemeClr val="tx1"/>
        </a:solidFill>
        <a:latin typeface="Calibri" pitchFamily="34" charset="0"/>
        <a:ea typeface="MS PGothic" pitchFamily="34" charset="-128"/>
        <a:cs typeface="+mn-cs"/>
      </a:defRPr>
    </a:lvl9pPr>
  </p:defaultTextStyle>
  <p:extLst>
    <p:ext uri="{521415D9-36F7-43E2-AB2F-B90AF26B5E84}">
      <p14:sectionLst xmlns:p14="http://schemas.microsoft.com/office/powerpoint/2010/main">
        <p14:section name="Einleitung" id="{97F1E12A-2A8F-4A67-8629-D43770B61A93}">
          <p14:sldIdLst>
            <p14:sldId id="350"/>
            <p14:sldId id="329"/>
            <p14:sldId id="339"/>
            <p14:sldId id="340"/>
            <p14:sldId id="275"/>
            <p14:sldId id="341"/>
            <p14:sldId id="342"/>
            <p14:sldId id="351"/>
            <p14:sldId id="343"/>
            <p14:sldId id="345"/>
            <p14:sldId id="346"/>
            <p14:sldId id="347"/>
            <p14:sldId id="349"/>
            <p14:sldId id="3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47D"/>
    <a:srgbClr val="8CAF82"/>
    <a:srgbClr val="FAC300"/>
    <a:srgbClr val="FAB900"/>
    <a:srgbClr val="FAA500"/>
    <a:srgbClr val="697D91"/>
    <a:srgbClr val="455960"/>
    <a:srgbClr val="4A5B60"/>
    <a:srgbClr val="697378"/>
    <a:srgbClr val="E78E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9492" autoAdjust="0"/>
  </p:normalViewPr>
  <p:slideViewPr>
    <p:cSldViewPr snapToGrid="0" snapToObjects="1">
      <p:cViewPr varScale="1">
        <p:scale>
          <a:sx n="77" d="100"/>
          <a:sy n="77" d="100"/>
        </p:scale>
        <p:origin x="1344"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smtClean="0"/>
            </a:lvl1pPr>
          </a:lstStyle>
          <a:p>
            <a:pPr>
              <a:defRPr/>
            </a:pPr>
            <a:endParaRPr lang="de-CH"/>
          </a:p>
        </p:txBody>
      </p:sp>
      <p:sp>
        <p:nvSpPr>
          <p:cNvPr id="3" name="Datumsplatzhalt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smtClean="0"/>
            </a:lvl1pPr>
          </a:lstStyle>
          <a:p>
            <a:pPr>
              <a:defRPr/>
            </a:pPr>
            <a:fld id="{231E88E2-1E29-469C-B6A0-762B49A9F0A0}" type="datetimeFigureOut">
              <a:rPr lang="de-CH"/>
              <a:pPr>
                <a:defRPr/>
              </a:pPr>
              <a:t>16.06.2025</a:t>
            </a:fld>
            <a:endParaRPr lang="de-CH"/>
          </a:p>
        </p:txBody>
      </p:sp>
      <p:sp>
        <p:nvSpPr>
          <p:cNvPr id="4" name="Folienbildplatzhalter 3"/>
          <p:cNvSpPr>
            <a:spLocks noGrp="1" noRot="1" noChangeAspect="1"/>
          </p:cNvSpPr>
          <p:nvPr>
            <p:ph type="sldImg" idx="2"/>
          </p:nvPr>
        </p:nvSpPr>
        <p:spPr>
          <a:xfrm>
            <a:off x="103188" y="739775"/>
            <a:ext cx="6591300" cy="3703638"/>
          </a:xfrm>
          <a:prstGeom prst="rect">
            <a:avLst/>
          </a:prstGeom>
          <a:noFill/>
          <a:ln w="12700">
            <a:solidFill>
              <a:prstClr val="black"/>
            </a:solidFill>
          </a:ln>
        </p:spPr>
        <p:txBody>
          <a:bodyPr vert="horz" lIns="91440" tIns="45720" rIns="91440" bIns="45720" rtlCol="0" anchor="ctr"/>
          <a:lstStyle/>
          <a:p>
            <a:pPr lvl="0"/>
            <a:endParaRPr lang="de-CH" noProof="0"/>
          </a:p>
        </p:txBody>
      </p:sp>
      <p:sp>
        <p:nvSpPr>
          <p:cNvPr id="5" name="Notizenplatzhalter 4"/>
          <p:cNvSpPr>
            <a:spLocks noGrp="1"/>
          </p:cNvSpPr>
          <p:nvPr>
            <p:ph type="body" sz="quarter" idx="3"/>
          </p:nvPr>
        </p:nvSpPr>
        <p:spPr>
          <a:xfrm>
            <a:off x="679450" y="4689475"/>
            <a:ext cx="5438775" cy="4443413"/>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6" name="Fußzeilenplatzhalter 5"/>
          <p:cNvSpPr>
            <a:spLocks noGrp="1"/>
          </p:cNvSpPr>
          <p:nvPr>
            <p:ph type="ftr" sz="quarter" idx="4"/>
          </p:nvPr>
        </p:nvSpPr>
        <p:spPr>
          <a:xfrm>
            <a:off x="0" y="9377363"/>
            <a:ext cx="2946400" cy="493712"/>
          </a:xfrm>
          <a:prstGeom prst="rect">
            <a:avLst/>
          </a:prstGeom>
        </p:spPr>
        <p:txBody>
          <a:bodyPr vert="horz" lIns="91440" tIns="45720" rIns="91440" bIns="45720" rtlCol="0" anchor="b"/>
          <a:lstStyle>
            <a:lvl1pPr algn="l">
              <a:defRPr sz="1200" smtClean="0"/>
            </a:lvl1pPr>
          </a:lstStyle>
          <a:p>
            <a:pPr>
              <a:defRPr/>
            </a:pPr>
            <a:endParaRPr lang="de-CH"/>
          </a:p>
        </p:txBody>
      </p:sp>
      <p:sp>
        <p:nvSpPr>
          <p:cNvPr id="7" name="Foliennummernplatzhalter 6"/>
          <p:cNvSpPr>
            <a:spLocks noGrp="1"/>
          </p:cNvSpPr>
          <p:nvPr>
            <p:ph type="sldNum" sz="quarter" idx="5"/>
          </p:nvPr>
        </p:nvSpPr>
        <p:spPr>
          <a:xfrm>
            <a:off x="3849688" y="9377363"/>
            <a:ext cx="2946400" cy="493712"/>
          </a:xfrm>
          <a:prstGeom prst="rect">
            <a:avLst/>
          </a:prstGeom>
        </p:spPr>
        <p:txBody>
          <a:bodyPr vert="horz" lIns="91440" tIns="45720" rIns="91440" bIns="45720" rtlCol="0" anchor="b"/>
          <a:lstStyle>
            <a:lvl1pPr algn="r">
              <a:defRPr sz="1200" smtClean="0"/>
            </a:lvl1pPr>
          </a:lstStyle>
          <a:p>
            <a:pPr>
              <a:defRPr/>
            </a:pPr>
            <a:fld id="{EE3A4D74-8AB3-4782-8193-8B0B8D7F57EA}" type="slidenum">
              <a:rPr lang="de-CH"/>
              <a:pPr>
                <a:defRPr/>
              </a:pPr>
              <a:t>‹Nr.›</a:t>
            </a:fld>
            <a:endParaRPr lang="de-CH"/>
          </a:p>
        </p:txBody>
      </p:sp>
    </p:spTree>
    <p:extLst>
      <p:ext uri="{BB962C8B-B14F-4D97-AF65-F5344CB8AC3E}">
        <p14:creationId xmlns:p14="http://schemas.microsoft.com/office/powerpoint/2010/main" val="23501892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Stellen Sie sich vor, ein physikalisch korrektes Rendering dauert mehrere Minuten oder sogar Stunden – pro Frame. Und für ein Video: enorm</a:t>
            </a:r>
          </a:p>
          <a:p>
            <a:endParaRPr lang="de-DE"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a:t>
            </a:fld>
            <a:endParaRPr lang="de-CH"/>
          </a:p>
        </p:txBody>
      </p:sp>
    </p:spTree>
    <p:extLst>
      <p:ext uri="{BB962C8B-B14F-4D97-AF65-F5344CB8AC3E}">
        <p14:creationId xmlns:p14="http://schemas.microsoft.com/office/powerpoint/2010/main" val="955568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kern="1200" dirty="0">
                <a:solidFill>
                  <a:schemeClr val="tx1"/>
                </a:solidFill>
                <a:effectLst/>
                <a:latin typeface="+mn-lt"/>
                <a:ea typeface="+mn-ea"/>
                <a:cs typeface="+mn-cs"/>
              </a:rPr>
              <a:t>Auf den gesamten Testdatensatz wurde der durchschnittliche Farbwertunterschied um 70 % verringert und die Strukturelle Ähnlichkeit wurde um 122 % erhöht.</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11</a:t>
            </a:fld>
            <a:endParaRPr lang="de-CH"/>
          </a:p>
        </p:txBody>
      </p:sp>
    </p:spTree>
    <p:extLst>
      <p:ext uri="{BB962C8B-B14F-4D97-AF65-F5344CB8AC3E}">
        <p14:creationId xmlns:p14="http://schemas.microsoft.com/office/powerpoint/2010/main" val="3031763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In diesem Plot sehen sie für jedes </a:t>
            </a:r>
            <a:r>
              <a:rPr lang="de-CH" sz="1200" kern="1200" dirty="0" err="1">
                <a:solidFill>
                  <a:schemeClr val="tx1"/>
                </a:solidFill>
                <a:effectLst/>
                <a:latin typeface="+mn-lt"/>
                <a:ea typeface="+mn-ea"/>
                <a:cs typeface="+mn-cs"/>
              </a:rPr>
              <a:t>Bildpaar</a:t>
            </a:r>
            <a:r>
              <a:rPr lang="de-CH" sz="1200" kern="1200" dirty="0">
                <a:solidFill>
                  <a:schemeClr val="tx1"/>
                </a:solidFill>
                <a:effectLst/>
                <a:latin typeface="+mn-lt"/>
                <a:ea typeface="+mn-ea"/>
                <a:cs typeface="+mn-cs"/>
              </a:rPr>
              <a:t> im Testdatensatz die jeweiligen Verlustfunktionen. Hier die Orange Linie zeigt die Strukturelle Ähnlichkeit vor dem </a:t>
            </a:r>
            <a:r>
              <a:rPr lang="de-CH" sz="1200" kern="1200" dirty="0" err="1">
                <a:solidFill>
                  <a:schemeClr val="tx1"/>
                </a:solidFill>
                <a:effectLst/>
                <a:latin typeface="+mn-lt"/>
                <a:ea typeface="+mn-ea"/>
                <a:cs typeface="+mn-cs"/>
              </a:rPr>
              <a:t>Denoising</a:t>
            </a:r>
            <a:r>
              <a:rPr lang="de-CH" sz="1200" kern="1200" dirty="0">
                <a:solidFill>
                  <a:schemeClr val="tx1"/>
                </a:solidFill>
                <a:effectLst/>
                <a:latin typeface="+mn-lt"/>
                <a:ea typeface="+mn-ea"/>
                <a:cs typeface="+mn-cs"/>
              </a:rPr>
              <a:t> und die Blaue Linie hier oben nach dem </a:t>
            </a:r>
            <a:r>
              <a:rPr lang="de-CH" sz="1200" kern="1200" dirty="0" err="1">
                <a:solidFill>
                  <a:schemeClr val="tx1"/>
                </a:solidFill>
                <a:effectLst/>
                <a:latin typeface="+mn-lt"/>
                <a:ea typeface="+mn-ea"/>
                <a:cs typeface="+mn-cs"/>
              </a:rPr>
              <a:t>Denoising</a:t>
            </a:r>
            <a:r>
              <a:rPr lang="de-CH" sz="1200" kern="1200" dirty="0">
                <a:solidFill>
                  <a:schemeClr val="tx1"/>
                </a:solidFill>
                <a:effectLst/>
                <a:latin typeface="+mn-lt"/>
                <a:ea typeface="+mn-ea"/>
                <a:cs typeface="+mn-cs"/>
              </a:rPr>
              <a:t>. Eine deutliche Steigerung. Am Anfang die ersten 256 Werte beinhalten ein paar Ausreisser wegen einer Szene aus einer früheren Blender Version. </a:t>
            </a:r>
          </a:p>
          <a:p>
            <a:r>
              <a:rPr lang="de-CH" sz="1200" kern="1200" dirty="0">
                <a:solidFill>
                  <a:schemeClr val="tx1"/>
                </a:solidFill>
                <a:effectLst/>
                <a:latin typeface="+mn-lt"/>
                <a:ea typeface="+mn-ea"/>
                <a:cs typeface="+mn-cs"/>
              </a:rPr>
              <a:t>Die Rote Linie zeigt den Farbwert Unterschied vor dem </a:t>
            </a:r>
            <a:r>
              <a:rPr lang="de-CH" sz="1200" kern="1200" dirty="0" err="1">
                <a:solidFill>
                  <a:schemeClr val="tx1"/>
                </a:solidFill>
                <a:effectLst/>
                <a:latin typeface="+mn-lt"/>
                <a:ea typeface="+mn-ea"/>
                <a:cs typeface="+mn-cs"/>
              </a:rPr>
              <a:t>Denoising</a:t>
            </a:r>
            <a:r>
              <a:rPr lang="de-CH" sz="1200" kern="1200" dirty="0">
                <a:solidFill>
                  <a:schemeClr val="tx1"/>
                </a:solidFill>
                <a:effectLst/>
                <a:latin typeface="+mn-lt"/>
                <a:ea typeface="+mn-ea"/>
                <a:cs typeface="+mn-cs"/>
              </a:rPr>
              <a:t> und die Grüne Linie unten nach dem </a:t>
            </a:r>
            <a:r>
              <a:rPr lang="de-CH" sz="1200" kern="1200" dirty="0" err="1">
                <a:solidFill>
                  <a:schemeClr val="tx1"/>
                </a:solidFill>
                <a:effectLst/>
                <a:latin typeface="+mn-lt"/>
                <a:ea typeface="+mn-ea"/>
                <a:cs typeface="+mn-cs"/>
              </a:rPr>
              <a:t>Denoising</a:t>
            </a:r>
            <a:r>
              <a:rPr lang="de-CH" sz="1200" kern="1200" dirty="0">
                <a:solidFill>
                  <a:schemeClr val="tx1"/>
                </a:solidFill>
                <a:effectLst/>
                <a:latin typeface="+mn-lt"/>
                <a:ea typeface="+mn-ea"/>
                <a:cs typeface="+mn-cs"/>
              </a:rPr>
              <a:t>. Deutlich konstanter weit unten.</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12</a:t>
            </a:fld>
            <a:endParaRPr lang="de-CH"/>
          </a:p>
        </p:txBody>
      </p:sp>
    </p:spTree>
    <p:extLst>
      <p:ext uri="{BB962C8B-B14F-4D97-AF65-F5344CB8AC3E}">
        <p14:creationId xmlns:p14="http://schemas.microsoft.com/office/powerpoint/2010/main" val="50035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Damit man nicht nur 256x256 Pixel </a:t>
            </a:r>
            <a:r>
              <a:rPr lang="de-CH" sz="1200" kern="1200" dirty="0" err="1">
                <a:solidFill>
                  <a:schemeClr val="tx1"/>
                </a:solidFill>
                <a:effectLst/>
                <a:latin typeface="+mn-lt"/>
                <a:ea typeface="+mn-ea"/>
                <a:cs typeface="+mn-cs"/>
              </a:rPr>
              <a:t>bilder</a:t>
            </a:r>
            <a:r>
              <a:rPr lang="de-CH" sz="1200" kern="1200" dirty="0">
                <a:solidFill>
                  <a:schemeClr val="tx1"/>
                </a:solidFill>
                <a:effectLst/>
                <a:latin typeface="+mn-lt"/>
                <a:ea typeface="+mn-ea"/>
                <a:cs typeface="+mn-cs"/>
              </a:rPr>
              <a:t> </a:t>
            </a:r>
            <a:r>
              <a:rPr lang="de-CH" sz="1200" kern="1200" dirty="0" err="1">
                <a:solidFill>
                  <a:schemeClr val="tx1"/>
                </a:solidFill>
                <a:effectLst/>
                <a:latin typeface="+mn-lt"/>
                <a:ea typeface="+mn-ea"/>
                <a:cs typeface="+mn-cs"/>
              </a:rPr>
              <a:t>denoisen</a:t>
            </a:r>
            <a:r>
              <a:rPr lang="de-CH" sz="1200" kern="1200" dirty="0">
                <a:solidFill>
                  <a:schemeClr val="tx1"/>
                </a:solidFill>
                <a:effectLst/>
                <a:latin typeface="+mn-lt"/>
                <a:ea typeface="+mn-ea"/>
                <a:cs typeface="+mn-cs"/>
              </a:rPr>
              <a:t> kann, sondern auch beliebig grosse </a:t>
            </a:r>
            <a:r>
              <a:rPr lang="de-CH" sz="1200" kern="1200" dirty="0" err="1">
                <a:solidFill>
                  <a:schemeClr val="tx1"/>
                </a:solidFill>
                <a:effectLst/>
                <a:latin typeface="+mn-lt"/>
                <a:ea typeface="+mn-ea"/>
                <a:cs typeface="+mn-cs"/>
              </a:rPr>
              <a:t>bilder</a:t>
            </a:r>
            <a:r>
              <a:rPr lang="de-CH" sz="1200" kern="1200" dirty="0">
                <a:solidFill>
                  <a:schemeClr val="tx1"/>
                </a:solidFill>
                <a:effectLst/>
                <a:latin typeface="+mn-lt"/>
                <a:ea typeface="+mn-ea"/>
                <a:cs typeface="+mn-cs"/>
              </a:rPr>
              <a:t> habe ich eine grafische Anwendung erstellt. Teilt in 256x256 </a:t>
            </a:r>
            <a:r>
              <a:rPr lang="de-CH" sz="1200" kern="1200" dirty="0" err="1">
                <a:solidFill>
                  <a:schemeClr val="tx1"/>
                </a:solidFill>
                <a:effectLst/>
                <a:latin typeface="+mn-lt"/>
                <a:ea typeface="+mn-ea"/>
                <a:cs typeface="+mn-cs"/>
              </a:rPr>
              <a:t>patches</a:t>
            </a:r>
            <a:r>
              <a:rPr lang="de-CH" sz="1200" kern="1200" dirty="0">
                <a:solidFill>
                  <a:schemeClr val="tx1"/>
                </a:solidFill>
                <a:effectLst/>
                <a:latin typeface="+mn-lt"/>
                <a:ea typeface="+mn-ea"/>
                <a:cs typeface="+mn-cs"/>
              </a:rPr>
              <a:t> auf und </a:t>
            </a:r>
            <a:r>
              <a:rPr lang="de-CH" sz="1200" kern="1200" dirty="0" err="1">
                <a:solidFill>
                  <a:schemeClr val="tx1"/>
                </a:solidFill>
                <a:effectLst/>
                <a:latin typeface="+mn-lt"/>
                <a:ea typeface="+mn-ea"/>
                <a:cs typeface="+mn-cs"/>
              </a:rPr>
              <a:t>entrauscht</a:t>
            </a:r>
            <a:r>
              <a:rPr lang="de-CH" sz="1200" kern="1200" dirty="0">
                <a:solidFill>
                  <a:schemeClr val="tx1"/>
                </a:solidFill>
                <a:effectLst/>
                <a:latin typeface="+mn-lt"/>
                <a:ea typeface="+mn-ea"/>
                <a:cs typeface="+mn-cs"/>
              </a:rPr>
              <a:t>. Vorher nachher vergleich.</a:t>
            </a:r>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13</a:t>
            </a:fld>
            <a:endParaRPr lang="de-CH"/>
          </a:p>
        </p:txBody>
      </p:sp>
    </p:spTree>
    <p:extLst>
      <p:ext uri="{BB962C8B-B14F-4D97-AF65-F5344CB8AC3E}">
        <p14:creationId xmlns:p14="http://schemas.microsoft.com/office/powerpoint/2010/main" val="10377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Zusammenfassend konnte ich zeigen, dass ein U-Net style Autoencoder effektiv Path-Tracing-Rauschen entfernen kann, besonders bei geringen Sample-Zahlen.</a:t>
            </a:r>
          </a:p>
          <a:p>
            <a:r>
              <a:rPr lang="de-CH" sz="1200" kern="1200" dirty="0">
                <a:solidFill>
                  <a:schemeClr val="tx1"/>
                </a:solidFill>
                <a:effectLst/>
                <a:latin typeface="+mn-lt"/>
                <a:ea typeface="+mn-ea"/>
                <a:cs typeface="+mn-cs"/>
              </a:rPr>
              <a:t> </a:t>
            </a:r>
          </a:p>
          <a:p>
            <a:r>
              <a:rPr lang="de-CH" sz="1200" kern="1200" dirty="0">
                <a:solidFill>
                  <a:schemeClr val="tx1"/>
                </a:solidFill>
                <a:effectLst/>
                <a:latin typeface="+mn-lt"/>
                <a:ea typeface="+mn-ea"/>
                <a:cs typeface="+mn-cs"/>
              </a:rPr>
              <a:t>Um das Modell zu verbessern könnte man den Datensatz erweitern mit neuen Szenen mit mehr Blickwinkel auf neue Informationen.</a:t>
            </a:r>
          </a:p>
          <a:p>
            <a:r>
              <a:rPr lang="de-CH" sz="1200" kern="1200" dirty="0">
                <a:solidFill>
                  <a:schemeClr val="tx1"/>
                </a:solidFill>
                <a:effectLst/>
                <a:latin typeface="+mn-lt"/>
                <a:ea typeface="+mn-ea"/>
                <a:cs typeface="+mn-cs"/>
              </a:rPr>
              <a:t>Der Modellansatz ist flexibel, </a:t>
            </a:r>
            <a:r>
              <a:rPr lang="de-CH" sz="1200" kern="1200" dirty="0" err="1">
                <a:solidFill>
                  <a:schemeClr val="tx1"/>
                </a:solidFill>
                <a:effectLst/>
                <a:latin typeface="+mn-lt"/>
                <a:ea typeface="+mn-ea"/>
                <a:cs typeface="+mn-cs"/>
              </a:rPr>
              <a:t>patch</a:t>
            </a:r>
            <a:r>
              <a:rPr lang="de-CH" sz="1200" kern="1200" dirty="0">
                <a:solidFill>
                  <a:schemeClr val="tx1"/>
                </a:solidFill>
                <a:effectLst/>
                <a:latin typeface="+mn-lt"/>
                <a:ea typeface="+mn-ea"/>
                <a:cs typeface="+mn-cs"/>
              </a:rPr>
              <a:t>-basiert und kann leicht erweitert werden. Denkbar wären zum Beispiel zusätzliche Eingangskanäle wie Albedo, Normalen oder Tiefeninformationen.</a:t>
            </a:r>
          </a:p>
          <a:p>
            <a:r>
              <a:rPr lang="de-CH" sz="1200" kern="1200" dirty="0">
                <a:solidFill>
                  <a:schemeClr val="tx1"/>
                </a:solidFill>
                <a:effectLst/>
                <a:latin typeface="+mn-lt"/>
                <a:ea typeface="+mn-ea"/>
                <a:cs typeface="+mn-cs"/>
              </a:rPr>
              <a:t>Für zukünftige Arbeiten wäre auch eine Erweiterung um zeitliche Kohärenz – zum Beispiel für Videos – sehr interessant.</a:t>
            </a:r>
          </a:p>
          <a:p>
            <a:r>
              <a:rPr lang="de-CH" sz="1200" kern="1200" dirty="0">
                <a:solidFill>
                  <a:schemeClr val="tx1"/>
                </a:solidFill>
                <a:effectLst/>
                <a:latin typeface="+mn-lt"/>
                <a:ea typeface="+mn-ea"/>
                <a:cs typeface="+mn-cs"/>
              </a:rPr>
              <a:t>Erinnern Sie sich an die Eingangsfrage: Muss Rendering wirklich Minuten oder Stunden dauern, um gute Qualität zu liefern?</a:t>
            </a:r>
          </a:p>
          <a:p>
            <a:r>
              <a:rPr lang="de-CH" sz="1200" kern="1200" dirty="0">
                <a:solidFill>
                  <a:schemeClr val="tx1"/>
                </a:solidFill>
                <a:effectLst/>
                <a:latin typeface="+mn-lt"/>
                <a:ea typeface="+mn-ea"/>
                <a:cs typeface="+mn-cs"/>
              </a:rPr>
              <a:t>Meine Arbeit zeigt: Mit Hilfe eines lernbasierten </a:t>
            </a:r>
            <a:r>
              <a:rPr lang="de-CH" sz="1200" kern="1200" dirty="0" err="1">
                <a:solidFill>
                  <a:schemeClr val="tx1"/>
                </a:solidFill>
                <a:effectLst/>
                <a:latin typeface="+mn-lt"/>
                <a:ea typeface="+mn-ea"/>
                <a:cs typeface="+mn-cs"/>
              </a:rPr>
              <a:t>Denoisers</a:t>
            </a:r>
            <a:r>
              <a:rPr lang="de-CH" sz="1200" kern="1200" dirty="0">
                <a:solidFill>
                  <a:schemeClr val="tx1"/>
                </a:solidFill>
                <a:effectLst/>
                <a:latin typeface="+mn-lt"/>
                <a:ea typeface="+mn-ea"/>
                <a:cs typeface="+mn-cs"/>
              </a:rPr>
              <a:t> auf Basis eines U-Net Autoencoders lassen sich auch stark verrauschte Renderings in kürzester Zeit deutlich verbessern – ohne auf physikalischen Realismus verzichten zu müssen.</a:t>
            </a:r>
          </a:p>
          <a:p>
            <a:r>
              <a:rPr lang="de-CH" sz="1200" kern="1200" dirty="0">
                <a:solidFill>
                  <a:schemeClr val="tx1"/>
                </a:solidFill>
                <a:effectLst/>
                <a:latin typeface="+mn-lt"/>
                <a:ea typeface="+mn-ea"/>
                <a:cs typeface="+mn-cs"/>
              </a:rPr>
              <a:t>Damit wird ein Stück weit Realität, was einst nur Vision war: Schnelles, hochwertiges Rendering durch intelligente Nachbearbeitung.</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14</a:t>
            </a:fld>
            <a:endParaRPr lang="de-CH"/>
          </a:p>
        </p:txBody>
      </p:sp>
    </p:spTree>
    <p:extLst>
      <p:ext uri="{BB962C8B-B14F-4D97-AF65-F5344CB8AC3E}">
        <p14:creationId xmlns:p14="http://schemas.microsoft.com/office/powerpoint/2010/main" val="361352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Das liegt an der hohen Rechenkomplexität von Verfahren wie Path Tracing, die auf Monte-Carlo-Integration basieren.</a:t>
            </a:r>
            <a:endParaRPr lang="de-CH" dirty="0"/>
          </a:p>
          <a:p>
            <a:r>
              <a:rPr lang="de-DE" dirty="0"/>
              <a:t>Gerade bei wenigen Samples pro Pixel entsteht starkes Rauschen.</a:t>
            </a:r>
          </a:p>
          <a:p>
            <a:r>
              <a:rPr lang="de-DE" dirty="0"/>
              <a:t>Path Tracing wird dort eingesetzt, wo visuelle Qualität höchste Priorität hat: Filmproduktion, Architekturvisualisierung, High-End-Gaming.</a:t>
            </a:r>
          </a:p>
          <a:p>
            <a:r>
              <a:rPr lang="de-DE" dirty="0"/>
              <a:t>Meine Arbeit untersucht, wie Deep Learning – konkret ein U-Net-basierter Autoencoder – genutzt werden kann, um dieses Rauschen effizient zu entfernen. Ziel ist es, die Anzahl benötigter Samples drastisch zu reduzieren – bei minimalem Qualitätsverlust.</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2</a:t>
            </a:fld>
            <a:endParaRPr lang="de-CH"/>
          </a:p>
        </p:txBody>
      </p:sp>
    </p:spTree>
    <p:extLst>
      <p:ext uri="{BB962C8B-B14F-4D97-AF65-F5344CB8AC3E}">
        <p14:creationId xmlns:p14="http://schemas.microsoft.com/office/powerpoint/2010/main" val="132593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Path Tracing simuliert Lichtpfade, indem es für jeden Pixel viele zufällige Strahlen durch die Szene verfolgt. Diese treffen auf Oberflächen, reflektieren, streuen oder werden absorbiert. Der Mittelwert der gesampelten Strahlen ergibt den finalen Pixelwert.</a:t>
            </a:r>
          </a:p>
          <a:p>
            <a:r>
              <a:rPr lang="de-DE" dirty="0"/>
              <a:t>Das Problem: Bei geringer Sampleanzahl entsteht hohes Monte-Carlo-Rauschen. Um visuell saubere Ergebnisse zu erzielen, sind meist hunderte bis tausende Samples pro Pixel nötig.</a:t>
            </a:r>
          </a:p>
          <a:p>
            <a:r>
              <a:rPr lang="de-DE" dirty="0"/>
              <a:t>Traditionelle Filter wie Bilateral oder Non-</a:t>
            </a:r>
            <a:r>
              <a:rPr lang="de-DE" dirty="0" err="1"/>
              <a:t>Local</a:t>
            </a:r>
            <a:r>
              <a:rPr lang="de-DE" dirty="0"/>
              <a:t> </a:t>
            </a:r>
            <a:r>
              <a:rPr lang="de-DE" dirty="0" err="1"/>
              <a:t>Means</a:t>
            </a:r>
            <a:r>
              <a:rPr lang="de-DE" dirty="0"/>
              <a:t> glätten zwar das Rauschen, aber oft auch Bilddetails – insbesondere feine Texturen oder kleine Objekte.</a:t>
            </a:r>
          </a:p>
          <a:p>
            <a:r>
              <a:rPr lang="de-DE" dirty="0"/>
              <a:t>Lernbasierte Verfahren nutzen dagegen das statistische Wissen aus Trainingsdaten, um zwischen Bildinhalt und Rauschen zu unterscheiden – und sind daher oft wesentlich detailerhaltender.</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3</a:t>
            </a:fld>
            <a:endParaRPr lang="de-CH"/>
          </a:p>
        </p:txBody>
      </p:sp>
    </p:spTree>
    <p:extLst>
      <p:ext uri="{BB962C8B-B14F-4D97-AF65-F5344CB8AC3E}">
        <p14:creationId xmlns:p14="http://schemas.microsoft.com/office/powerpoint/2010/main" val="185755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Ziel meiner Arbeit war es, ein neuronales Netzwerk zu entwickeln, das verrauschte Path-Tracing-Bilder </a:t>
            </a:r>
            <a:r>
              <a:rPr lang="de-CH" sz="1200" kern="1200" dirty="0" err="1">
                <a:solidFill>
                  <a:schemeClr val="tx1"/>
                </a:solidFill>
                <a:effectLst/>
                <a:latin typeface="+mn-lt"/>
                <a:ea typeface="+mn-ea"/>
                <a:cs typeface="+mn-cs"/>
              </a:rPr>
              <a:t>entrauschen</a:t>
            </a:r>
            <a:r>
              <a:rPr lang="de-CH" sz="1200" kern="1200" dirty="0">
                <a:solidFill>
                  <a:schemeClr val="tx1"/>
                </a:solidFill>
                <a:effectLst/>
                <a:latin typeface="+mn-lt"/>
                <a:ea typeface="+mn-ea"/>
                <a:cs typeface="+mn-cs"/>
              </a:rPr>
              <a:t> kann. </a:t>
            </a:r>
          </a:p>
          <a:p>
            <a:r>
              <a:rPr lang="de-CH" sz="1200" kern="1200" dirty="0">
                <a:solidFill>
                  <a:schemeClr val="tx1"/>
                </a:solidFill>
                <a:effectLst/>
                <a:latin typeface="+mn-lt"/>
                <a:ea typeface="+mn-ea"/>
                <a:cs typeface="+mn-cs"/>
              </a:rPr>
              <a:t>Dazu habe ich ein eigenes Datenset generiert, ein U-Net style Autoencoder trainiert und das Modell unter verschiedenen Rahmenbedingungen getestet – beispielsweise mit unterschiedlichen Sample-Raten und mehreren Szenentypen.</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4</a:t>
            </a:fld>
            <a:endParaRPr lang="de-CH"/>
          </a:p>
        </p:txBody>
      </p:sp>
    </p:spTree>
    <p:extLst>
      <p:ext uri="{BB962C8B-B14F-4D97-AF65-F5344CB8AC3E}">
        <p14:creationId xmlns:p14="http://schemas.microsoft.com/office/powerpoint/2010/main" val="1321476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kern="1200" dirty="0">
                <a:solidFill>
                  <a:schemeClr val="tx1"/>
                </a:solidFill>
                <a:effectLst/>
                <a:latin typeface="+mn-lt"/>
                <a:ea typeface="+mn-ea"/>
                <a:cs typeface="+mn-cs"/>
              </a:rPr>
              <a:t>Die zentrale Forschungsfrage dabei lautete:</a:t>
            </a:r>
            <a:br>
              <a:rPr lang="de-CH" sz="1200" kern="1200" dirty="0">
                <a:solidFill>
                  <a:schemeClr val="tx1"/>
                </a:solidFill>
                <a:effectLst/>
                <a:latin typeface="+mn-lt"/>
                <a:ea typeface="+mn-ea"/>
                <a:cs typeface="+mn-cs"/>
              </a:rPr>
            </a:br>
            <a:r>
              <a:rPr lang="de-CH" sz="1200" b="1" kern="1200" dirty="0">
                <a:solidFill>
                  <a:schemeClr val="tx1"/>
                </a:solidFill>
                <a:effectLst/>
                <a:latin typeface="+mn-lt"/>
                <a:ea typeface="+mn-ea"/>
                <a:cs typeface="+mn-cs"/>
              </a:rPr>
              <a:t>„Inwiefern kann ein neuronales Netz, insbesondere ein Autoencoder, zur effektiven Rauschunterdrückung in Path-Tracing-Renderings mit niedriger Abtastrate eingesetzt werden, um qualitativ hochwertige Bilder bei möglichst geringem Rechenaufwand zu rekonstruieren?“</a:t>
            </a:r>
            <a:endParaRPr lang="de-CH" sz="1200" kern="1200" dirty="0">
              <a:solidFill>
                <a:schemeClr val="tx1"/>
              </a:solidFill>
              <a:effectLst/>
              <a:latin typeface="+mn-lt"/>
              <a:ea typeface="+mn-ea"/>
              <a:cs typeface="+mn-cs"/>
            </a:endParaRP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5</a:t>
            </a:fld>
            <a:endParaRPr lang="de-CH"/>
          </a:p>
        </p:txBody>
      </p:sp>
    </p:spTree>
    <p:extLst>
      <p:ext uri="{BB962C8B-B14F-4D97-AF65-F5344CB8AC3E}">
        <p14:creationId xmlns:p14="http://schemas.microsoft.com/office/powerpoint/2010/main" val="2657755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Datensatz wurde in Blender mit </a:t>
            </a:r>
            <a:r>
              <a:rPr lang="de-DE" dirty="0" err="1"/>
              <a:t>Cycles</a:t>
            </a:r>
            <a:r>
              <a:rPr lang="de-DE" dirty="0"/>
              <a:t> generiert. Für jede Szene wurden 8 Rauschstufen (2–500 Samples per Pixel) und ein Referenzbild mit </a:t>
            </a:r>
            <a:r>
              <a:rPr lang="de-DE" dirty="0" err="1"/>
              <a:t>OptiX-Denoising</a:t>
            </a:r>
            <a:r>
              <a:rPr lang="de-DE" dirty="0"/>
              <a:t> erzeugt.</a:t>
            </a:r>
          </a:p>
          <a:p>
            <a:r>
              <a:rPr lang="de-DE" dirty="0"/>
              <a:t>Die Bilder wurden in 256×256-Pixel-Patches unterteilt, was mehrere Vorteile hat: reduzierte Speicherlast, mehr Trainingsbeispiele, und der Fokus auf lokale Bildstrukturen.</a:t>
            </a:r>
          </a:p>
          <a:p>
            <a:r>
              <a:rPr lang="de-DE" dirty="0"/>
              <a:t>Pro sauberes Patch existieren 8 verrauschte Varianten – das erhöht die Robustheit gegenüber unterschiedlichen Noise-Levels. Insgesamt wurden rund 13.000 Trainingspaare generiert, basierend auf verschiedenen Szenentypen und Kameraperspektiven.</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6</a:t>
            </a:fld>
            <a:endParaRPr lang="de-CH"/>
          </a:p>
        </p:txBody>
      </p:sp>
    </p:spTree>
    <p:extLst>
      <p:ext uri="{BB962C8B-B14F-4D97-AF65-F5344CB8AC3E}">
        <p14:creationId xmlns:p14="http://schemas.microsoft.com/office/powerpoint/2010/main" val="805789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sz="1200" kern="1200" dirty="0">
                <a:solidFill>
                  <a:schemeClr val="tx1"/>
                </a:solidFill>
                <a:effectLst/>
                <a:latin typeface="+mn-lt"/>
                <a:ea typeface="+mn-ea"/>
                <a:cs typeface="+mn-cs"/>
              </a:rPr>
              <a:t>Um verrauschte Bilder zu verbessern, habe ich ein neuronales Netz verwendet, das als Autoencoder bezeichnet wird.</a:t>
            </a:r>
          </a:p>
          <a:p>
            <a:r>
              <a:rPr lang="de-CH" sz="1200" kern="1200" dirty="0">
                <a:solidFill>
                  <a:schemeClr val="tx1"/>
                </a:solidFill>
                <a:effectLst/>
                <a:latin typeface="+mn-lt"/>
                <a:ea typeface="+mn-ea"/>
                <a:cs typeface="+mn-cs"/>
              </a:rPr>
              <a:t>Ein Autoencoder besteht aus zwei Teilen: einem </a:t>
            </a:r>
            <a:r>
              <a:rPr lang="de-CH" sz="1200" b="1" kern="1200" dirty="0">
                <a:solidFill>
                  <a:schemeClr val="tx1"/>
                </a:solidFill>
                <a:effectLst/>
                <a:latin typeface="+mn-lt"/>
                <a:ea typeface="+mn-ea"/>
                <a:cs typeface="+mn-cs"/>
              </a:rPr>
              <a:t>Encoder</a:t>
            </a:r>
            <a:r>
              <a:rPr lang="de-CH" sz="1200" kern="1200" dirty="0">
                <a:solidFill>
                  <a:schemeClr val="tx1"/>
                </a:solidFill>
                <a:effectLst/>
                <a:latin typeface="+mn-lt"/>
                <a:ea typeface="+mn-ea"/>
                <a:cs typeface="+mn-cs"/>
              </a:rPr>
              <a:t>, der das Bild schrittweise verkleinert und nur die wichtigsten Informationen extrahiert – ähnlich wie wenn man eine grobe Zusammenfassung eines Bildes erstellt.</a:t>
            </a:r>
          </a:p>
          <a:p>
            <a:r>
              <a:rPr lang="de-CH" sz="1200" kern="1200" dirty="0">
                <a:solidFill>
                  <a:schemeClr val="tx1"/>
                </a:solidFill>
                <a:effectLst/>
                <a:latin typeface="+mn-lt"/>
                <a:ea typeface="+mn-ea"/>
                <a:cs typeface="+mn-cs"/>
              </a:rPr>
              <a:t>Danach folgt der </a:t>
            </a:r>
            <a:r>
              <a:rPr lang="de-CH" sz="1200" b="1" kern="1200" dirty="0">
                <a:solidFill>
                  <a:schemeClr val="tx1"/>
                </a:solidFill>
                <a:effectLst/>
                <a:latin typeface="+mn-lt"/>
                <a:ea typeface="+mn-ea"/>
                <a:cs typeface="+mn-cs"/>
              </a:rPr>
              <a:t>Decoder</a:t>
            </a:r>
            <a:r>
              <a:rPr lang="de-CH" sz="1200" kern="1200" dirty="0">
                <a:solidFill>
                  <a:schemeClr val="tx1"/>
                </a:solidFill>
                <a:effectLst/>
                <a:latin typeface="+mn-lt"/>
                <a:ea typeface="+mn-ea"/>
                <a:cs typeface="+mn-cs"/>
              </a:rPr>
              <a:t>, der versucht, aus dieser komprimierten Darstellung das ursprüngliche Bild wiederherzustellen – aber ohne das Rauschen.</a:t>
            </a:r>
          </a:p>
          <a:p>
            <a:r>
              <a:rPr lang="de-CH" sz="1200" kern="1200" dirty="0">
                <a:solidFill>
                  <a:schemeClr val="tx1"/>
                </a:solidFill>
                <a:effectLst/>
                <a:latin typeface="+mn-lt"/>
                <a:ea typeface="+mn-ea"/>
                <a:cs typeface="+mn-cs"/>
              </a:rPr>
              <a:t>Die von mir gewählte Variante basiert auf dem sogenannten U-Net, das besonders gut darin ist, sowohl die grobe Struktur als auch feine Details im Bild zu rekonstruieren.</a:t>
            </a:r>
          </a:p>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7</a:t>
            </a:fld>
            <a:endParaRPr lang="de-CH"/>
          </a:p>
        </p:txBody>
      </p:sp>
    </p:spTree>
    <p:extLst>
      <p:ext uri="{BB962C8B-B14F-4D97-AF65-F5344CB8AC3E}">
        <p14:creationId xmlns:p14="http://schemas.microsoft.com/office/powerpoint/2010/main" val="1684666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8</a:t>
            </a:fld>
            <a:endParaRPr lang="de-CH"/>
          </a:p>
        </p:txBody>
      </p:sp>
    </p:spTree>
    <p:extLst>
      <p:ext uri="{BB962C8B-B14F-4D97-AF65-F5344CB8AC3E}">
        <p14:creationId xmlns:p14="http://schemas.microsoft.com/office/powerpoint/2010/main" val="367579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kern="1200" dirty="0">
                <a:solidFill>
                  <a:schemeClr val="tx1"/>
                </a:solidFill>
                <a:effectLst/>
                <a:latin typeface="+mn-lt"/>
                <a:ea typeface="+mn-ea"/>
                <a:cs typeface="+mn-cs"/>
              </a:rPr>
              <a:t>Wie sehen nun die Ergebnisse aus? Hier ist ein Beispiel aus dem Testdatensatz. Auf der linken Seite ist das verrauschte Bild mit 200 Samples per Pixel. Rechts ist die Referenz, also der Perfekte Output. Und in der Mitte ist der tatsächliche Output von meinem Modell. Es ist deutlich zu erkennen, dass das Rauschen visuell zurück ging. Im Vergleich zur Referenz sieht man jedoch, dass es leicht verschwommen ist.</a:t>
            </a:r>
          </a:p>
          <a:p>
            <a:endParaRPr lang="de-CH" dirty="0"/>
          </a:p>
          <a:p>
            <a:r>
              <a:rPr lang="de-CH" dirty="0"/>
              <a:t>Zeitlicher Unterschied!</a:t>
            </a:r>
          </a:p>
        </p:txBody>
      </p:sp>
      <p:sp>
        <p:nvSpPr>
          <p:cNvPr id="4" name="Foliennummernplatzhalter 3"/>
          <p:cNvSpPr>
            <a:spLocks noGrp="1"/>
          </p:cNvSpPr>
          <p:nvPr>
            <p:ph type="sldNum" sz="quarter" idx="5"/>
          </p:nvPr>
        </p:nvSpPr>
        <p:spPr/>
        <p:txBody>
          <a:bodyPr/>
          <a:lstStyle/>
          <a:p>
            <a:pPr>
              <a:defRPr/>
            </a:pPr>
            <a:fld id="{EE3A4D74-8AB3-4782-8193-8B0B8D7F57EA}" type="slidenum">
              <a:rPr lang="de-CH" smtClean="0"/>
              <a:pPr>
                <a:defRPr/>
              </a:pPr>
              <a:t>10</a:t>
            </a:fld>
            <a:endParaRPr lang="de-CH"/>
          </a:p>
        </p:txBody>
      </p:sp>
    </p:spTree>
    <p:extLst>
      <p:ext uri="{BB962C8B-B14F-4D97-AF65-F5344CB8AC3E}">
        <p14:creationId xmlns:p14="http://schemas.microsoft.com/office/powerpoint/2010/main" val="3329343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mit Bild hel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207875" cy="4449763"/>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43186" y="317500"/>
            <a:ext cx="2550511" cy="870169"/>
          </a:xfrm>
          <a:blipFill>
            <a:blip r:embed="rId2"/>
            <a:stretch>
              <a:fillRect/>
            </a:stretch>
          </a:blipFill>
        </p:spPr>
        <p:txBody>
          <a:bodyPr/>
          <a:lstStyle>
            <a:lvl1pPr marL="0" indent="0">
              <a:buNone/>
              <a:defRPr sz="500">
                <a:solidFill>
                  <a:schemeClr val="bg1"/>
                </a:solidFill>
              </a:defRPr>
            </a:lvl1pPr>
          </a:lstStyle>
          <a:p>
            <a:pPr lvl="0"/>
            <a:r>
              <a:rPr lang="de-CH" dirty="0"/>
              <a:t>   </a:t>
            </a:r>
          </a:p>
        </p:txBody>
      </p:sp>
      <p:sp>
        <p:nvSpPr>
          <p:cNvPr id="7" name="Abgerundetes Rechteck 6"/>
          <p:cNvSpPr/>
          <p:nvPr/>
        </p:nvSpPr>
        <p:spPr>
          <a:xfrm>
            <a:off x="0" y="4449763"/>
            <a:ext cx="12207238" cy="122237"/>
          </a:xfrm>
          <a:prstGeom prst="rect">
            <a:avLst/>
          </a:prstGeom>
          <a:solidFill>
            <a:srgbClr val="FAC3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a:solidFill>
                <a:srgbClr val="E78E23"/>
              </a:solidFill>
            </a:endParaRPr>
          </a:p>
        </p:txBody>
      </p:sp>
      <p:sp>
        <p:nvSpPr>
          <p:cNvPr id="12" name="Untertitel 2"/>
          <p:cNvSpPr>
            <a:spLocks noGrp="1"/>
          </p:cNvSpPr>
          <p:nvPr>
            <p:ph type="subTitle" idx="1"/>
          </p:nvPr>
        </p:nvSpPr>
        <p:spPr>
          <a:xfrm>
            <a:off x="457200" y="5288816"/>
            <a:ext cx="9057632" cy="736710"/>
          </a:xfrm>
          <a:prstGeom prst="rect">
            <a:avLst/>
          </a:prstGeom>
        </p:spPr>
        <p:txBody>
          <a:bodyPr lIns="0"/>
          <a:lstStyle>
            <a:lvl1pPr marL="0" indent="0" algn="l">
              <a:buNone/>
              <a:defRPr sz="2000">
                <a:solidFill>
                  <a:schemeClr val="tx2"/>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457200" y="4682539"/>
            <a:ext cx="11306174" cy="514636"/>
          </a:xfrm>
        </p:spPr>
        <p:txBody>
          <a:bodyPr/>
          <a:lstStyle>
            <a:lvl1pPr>
              <a:defRPr>
                <a:solidFill>
                  <a:schemeClr val="tx2"/>
                </a:solidFill>
              </a:defRPr>
            </a:lvl1pPr>
          </a:lstStyle>
          <a:p>
            <a:r>
              <a:rPr lang="de-DE"/>
              <a:t>Mastertitelformat bearbeiten</a:t>
            </a:r>
            <a:endParaRPr lang="de-CH" dirty="0"/>
          </a:p>
        </p:txBody>
      </p:sp>
      <p:sp>
        <p:nvSpPr>
          <p:cNvPr id="8" name="Textplatzhalter 7">
            <a:extLst>
              <a:ext uri="{FF2B5EF4-FFF2-40B4-BE49-F238E27FC236}">
                <a16:creationId xmlns:a16="http://schemas.microsoft.com/office/drawing/2014/main" id="{C075B3A6-6DCD-467C-B3B9-D845AAA650CC}"/>
              </a:ext>
            </a:extLst>
          </p:cNvPr>
          <p:cNvSpPr>
            <a:spLocks noGrp="1"/>
          </p:cNvSpPr>
          <p:nvPr>
            <p:ph type="body" sz="quarter" idx="17" hasCustomPrompt="1"/>
          </p:nvPr>
        </p:nvSpPr>
        <p:spPr>
          <a:xfrm>
            <a:off x="450850" y="6347013"/>
            <a:ext cx="9072563" cy="233081"/>
          </a:xfrm>
        </p:spPr>
        <p:txBody>
          <a:bodyPr/>
          <a:lstStyle>
            <a:lvl1pPr marL="179388" indent="-179388">
              <a:defRPr sz="1400">
                <a:solidFill>
                  <a:schemeClr val="tx2"/>
                </a:solidFill>
              </a:defRPr>
            </a:lvl1pPr>
          </a:lstStyle>
          <a:p>
            <a:pPr lvl="0"/>
            <a:r>
              <a:rPr lang="de-DE" dirty="0"/>
              <a:t>Organisationseinheit oder Leistungsbereich</a:t>
            </a:r>
            <a:endParaRPr lang="de-CH" dirty="0"/>
          </a:p>
        </p:txBody>
      </p:sp>
    </p:spTree>
    <p:extLst>
      <p:ext uri="{BB962C8B-B14F-4D97-AF65-F5344CB8AC3E}">
        <p14:creationId xmlns:p14="http://schemas.microsoft.com/office/powerpoint/2010/main" val="2413433306"/>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Zwei Textfelder/Bilder">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0851" y="5399231"/>
            <a:ext cx="5508000" cy="720583"/>
          </a:xfrm>
          <a:prstGeom prst="rect">
            <a:avLst/>
          </a:prstGeom>
        </p:spPr>
        <p:txBody>
          <a:bodyPr lIns="0" rIns="0" anchor="t" anchorCtr="0"/>
          <a:lstStyle>
            <a:lvl1pPr marL="0" indent="0">
              <a:buNone/>
              <a:defRPr sz="18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4" name="Textplatzhalter 2"/>
          <p:cNvSpPr>
            <a:spLocks noGrp="1"/>
          </p:cNvSpPr>
          <p:nvPr>
            <p:ph type="body" idx="18"/>
          </p:nvPr>
        </p:nvSpPr>
        <p:spPr>
          <a:xfrm>
            <a:off x="6249025" y="5399231"/>
            <a:ext cx="5508000" cy="720583"/>
          </a:xfrm>
          <a:prstGeom prst="rect">
            <a:avLst/>
          </a:prstGeom>
        </p:spPr>
        <p:txBody>
          <a:bodyPr lIns="0" rIns="0" anchor="t" anchorCtr="0"/>
          <a:lstStyle>
            <a:lvl1pPr marL="0" indent="0">
              <a:buNone/>
              <a:defRPr sz="18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Foliennummernplatzhalter 2"/>
          <p:cNvSpPr>
            <a:spLocks noGrp="1"/>
          </p:cNvSpPr>
          <p:nvPr>
            <p:ph type="sldNum" sz="quarter" idx="19"/>
          </p:nvPr>
        </p:nvSpPr>
        <p:spPr/>
        <p:txBody>
          <a:bodyPr/>
          <a:lstStyle>
            <a:lvl1pPr>
              <a:defRPr/>
            </a:lvl1pPr>
          </a:lstStyle>
          <a:p>
            <a:pPr>
              <a:defRPr/>
            </a:pPr>
            <a:fld id="{853B21B8-EC19-437D-956C-B9E2193DE066}" type="slidenum">
              <a:rPr lang="de-CH"/>
              <a:pPr>
                <a:defRPr/>
              </a:pPr>
              <a:t>‹Nr.›</a:t>
            </a:fld>
            <a:endParaRPr lang="de-CH" dirty="0"/>
          </a:p>
        </p:txBody>
      </p:sp>
      <p:sp>
        <p:nvSpPr>
          <p:cNvPr id="3" name="Inhaltsplatzhalter 2">
            <a:extLst>
              <a:ext uri="{FF2B5EF4-FFF2-40B4-BE49-F238E27FC236}">
                <a16:creationId xmlns:a16="http://schemas.microsoft.com/office/drawing/2014/main" id="{89BC0020-5A4E-4E7E-8112-8525C911ECC7}"/>
              </a:ext>
            </a:extLst>
          </p:cNvPr>
          <p:cNvSpPr>
            <a:spLocks noGrp="1"/>
          </p:cNvSpPr>
          <p:nvPr>
            <p:ph sz="quarter" idx="20"/>
          </p:nvPr>
        </p:nvSpPr>
        <p:spPr>
          <a:xfrm>
            <a:off x="450850" y="1376363"/>
            <a:ext cx="5508625" cy="4022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2" name="Inhaltsplatzhalter 2">
            <a:extLst>
              <a:ext uri="{FF2B5EF4-FFF2-40B4-BE49-F238E27FC236}">
                <a16:creationId xmlns:a16="http://schemas.microsoft.com/office/drawing/2014/main" id="{4935BA25-EBE1-4D7C-B30F-41097A42AEF3}"/>
              </a:ext>
            </a:extLst>
          </p:cNvPr>
          <p:cNvSpPr>
            <a:spLocks noGrp="1"/>
          </p:cNvSpPr>
          <p:nvPr>
            <p:ph sz="quarter" idx="21"/>
          </p:nvPr>
        </p:nvSpPr>
        <p:spPr>
          <a:xfrm>
            <a:off x="6248400" y="1376362"/>
            <a:ext cx="5508625" cy="40227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4" name="Titel 3">
            <a:extLst>
              <a:ext uri="{FF2B5EF4-FFF2-40B4-BE49-F238E27FC236}">
                <a16:creationId xmlns:a16="http://schemas.microsoft.com/office/drawing/2014/main" id="{7617F79C-BB35-4B9B-9765-B5F521C89DF1}"/>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264138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wei Textfelder/Bilder mit Untertitel">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0850" y="1380415"/>
            <a:ext cx="5508000" cy="540000"/>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7" name="Textplatzhalter 2"/>
          <p:cNvSpPr>
            <a:spLocks noGrp="1"/>
          </p:cNvSpPr>
          <p:nvPr>
            <p:ph type="body" idx="14"/>
          </p:nvPr>
        </p:nvSpPr>
        <p:spPr>
          <a:xfrm>
            <a:off x="6249025" y="1380415"/>
            <a:ext cx="5508000" cy="540000"/>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Foliennummernplatzhalter 2"/>
          <p:cNvSpPr>
            <a:spLocks noGrp="1"/>
          </p:cNvSpPr>
          <p:nvPr>
            <p:ph type="sldNum" sz="quarter" idx="16"/>
          </p:nvPr>
        </p:nvSpPr>
        <p:spPr/>
        <p:txBody>
          <a:bodyPr/>
          <a:lstStyle>
            <a:lvl1pPr>
              <a:defRPr/>
            </a:lvl1pPr>
          </a:lstStyle>
          <a:p>
            <a:pPr>
              <a:defRPr/>
            </a:pPr>
            <a:fld id="{ECA6D72C-BFB2-41C7-957D-2E87BB499368}" type="slidenum">
              <a:rPr lang="de-CH"/>
              <a:pPr>
                <a:defRPr/>
              </a:pPr>
              <a:t>‹Nr.›</a:t>
            </a:fld>
            <a:endParaRPr lang="de-CH" dirty="0"/>
          </a:p>
        </p:txBody>
      </p:sp>
      <p:sp>
        <p:nvSpPr>
          <p:cNvPr id="2" name="Titel 1">
            <a:extLst>
              <a:ext uri="{FF2B5EF4-FFF2-40B4-BE49-F238E27FC236}">
                <a16:creationId xmlns:a16="http://schemas.microsoft.com/office/drawing/2014/main" id="{16A08CF5-263A-4947-BB68-C590B7562BEA}"/>
              </a:ext>
            </a:extLst>
          </p:cNvPr>
          <p:cNvSpPr>
            <a:spLocks noGrp="1"/>
          </p:cNvSpPr>
          <p:nvPr>
            <p:ph type="title"/>
          </p:nvPr>
        </p:nvSpPr>
        <p:spPr/>
        <p:txBody>
          <a:bodyPr/>
          <a:lstStyle/>
          <a:p>
            <a:r>
              <a:rPr lang="de-DE"/>
              <a:t>Mastertitelformat bearbeiten</a:t>
            </a:r>
            <a:endParaRPr lang="de-CH"/>
          </a:p>
        </p:txBody>
      </p:sp>
      <p:sp>
        <p:nvSpPr>
          <p:cNvPr id="4" name="Inhaltsplatzhalter 3">
            <a:extLst>
              <a:ext uri="{FF2B5EF4-FFF2-40B4-BE49-F238E27FC236}">
                <a16:creationId xmlns:a16="http://schemas.microsoft.com/office/drawing/2014/main" id="{C39B5EF5-94CD-49C5-82F5-0D240C4018ED}"/>
              </a:ext>
            </a:extLst>
          </p:cNvPr>
          <p:cNvSpPr>
            <a:spLocks noGrp="1"/>
          </p:cNvSpPr>
          <p:nvPr>
            <p:ph sz="quarter" idx="17"/>
          </p:nvPr>
        </p:nvSpPr>
        <p:spPr>
          <a:xfrm>
            <a:off x="450850" y="2168525"/>
            <a:ext cx="5508625"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1" name="Inhaltsplatzhalter 3">
            <a:extLst>
              <a:ext uri="{FF2B5EF4-FFF2-40B4-BE49-F238E27FC236}">
                <a16:creationId xmlns:a16="http://schemas.microsoft.com/office/drawing/2014/main" id="{06C6BB0C-191E-4DD9-ADEA-BB9CACAB21CC}"/>
              </a:ext>
            </a:extLst>
          </p:cNvPr>
          <p:cNvSpPr>
            <a:spLocks noGrp="1"/>
          </p:cNvSpPr>
          <p:nvPr>
            <p:ph sz="quarter" idx="18"/>
          </p:nvPr>
        </p:nvSpPr>
        <p:spPr>
          <a:xfrm>
            <a:off x="6248400" y="2168524"/>
            <a:ext cx="5508625"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43267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rei Textfelder/Bilder">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3600" y="5399231"/>
            <a:ext cx="3556800" cy="720583"/>
          </a:xfrm>
          <a:prstGeom prst="rect">
            <a:avLst/>
          </a:prstGeom>
        </p:spPr>
        <p:txBody>
          <a:bodyPr lIns="0" anchor="t" anchorCtr="0"/>
          <a:lstStyle>
            <a:lvl1pPr marL="0" indent="0">
              <a:buNone/>
              <a:defRPr sz="18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4" name="Textplatzhalter 2"/>
          <p:cNvSpPr>
            <a:spLocks noGrp="1"/>
          </p:cNvSpPr>
          <p:nvPr>
            <p:ph type="body" idx="18"/>
          </p:nvPr>
        </p:nvSpPr>
        <p:spPr>
          <a:xfrm>
            <a:off x="4326913" y="5399231"/>
            <a:ext cx="3556800" cy="720583"/>
          </a:xfrm>
          <a:prstGeom prst="rect">
            <a:avLst/>
          </a:prstGeom>
        </p:spPr>
        <p:txBody>
          <a:bodyPr lIns="0" anchor="t" anchorCtr="0"/>
          <a:lstStyle>
            <a:lvl1pPr marL="0" indent="0">
              <a:buNone/>
              <a:defRPr sz="18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platzhalter 2"/>
          <p:cNvSpPr>
            <a:spLocks noGrp="1"/>
          </p:cNvSpPr>
          <p:nvPr>
            <p:ph type="body" idx="20"/>
          </p:nvPr>
        </p:nvSpPr>
        <p:spPr>
          <a:xfrm>
            <a:off x="8200225" y="5399231"/>
            <a:ext cx="3556800" cy="720583"/>
          </a:xfrm>
          <a:prstGeom prst="rect">
            <a:avLst/>
          </a:prstGeom>
        </p:spPr>
        <p:txBody>
          <a:bodyPr lIns="0" anchor="t" anchorCtr="0"/>
          <a:lstStyle>
            <a:lvl1pPr marL="0" indent="0">
              <a:buNone/>
              <a:defRPr sz="1800" b="0" i="0">
                <a:solidFill>
                  <a:schemeClr val="tx1"/>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Foliennummernplatzhalter 2"/>
          <p:cNvSpPr>
            <a:spLocks noGrp="1"/>
          </p:cNvSpPr>
          <p:nvPr>
            <p:ph type="sldNum" sz="quarter" idx="21"/>
          </p:nvPr>
        </p:nvSpPr>
        <p:spPr/>
        <p:txBody>
          <a:bodyPr/>
          <a:lstStyle>
            <a:lvl1pPr>
              <a:defRPr/>
            </a:lvl1pPr>
          </a:lstStyle>
          <a:p>
            <a:pPr>
              <a:defRPr/>
            </a:pPr>
            <a:fld id="{AB50D9A4-4B03-4410-9017-78E09E000AC4}" type="slidenum">
              <a:rPr lang="de-CH"/>
              <a:pPr>
                <a:defRPr/>
              </a:pPr>
              <a:t>‹Nr.›</a:t>
            </a:fld>
            <a:endParaRPr lang="de-CH" dirty="0"/>
          </a:p>
        </p:txBody>
      </p:sp>
      <p:sp>
        <p:nvSpPr>
          <p:cNvPr id="3" name="Inhaltsplatzhalter 2">
            <a:extLst>
              <a:ext uri="{FF2B5EF4-FFF2-40B4-BE49-F238E27FC236}">
                <a16:creationId xmlns:a16="http://schemas.microsoft.com/office/drawing/2014/main" id="{A6F64B01-81C7-4C98-B7AD-930612B79E2A}"/>
              </a:ext>
            </a:extLst>
          </p:cNvPr>
          <p:cNvSpPr>
            <a:spLocks noGrp="1"/>
          </p:cNvSpPr>
          <p:nvPr>
            <p:ph sz="quarter" idx="22"/>
          </p:nvPr>
        </p:nvSpPr>
        <p:spPr>
          <a:xfrm>
            <a:off x="454025" y="2168525"/>
            <a:ext cx="3556000" cy="32305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Inhaltsplatzhalter 4">
            <a:extLst>
              <a:ext uri="{FF2B5EF4-FFF2-40B4-BE49-F238E27FC236}">
                <a16:creationId xmlns:a16="http://schemas.microsoft.com/office/drawing/2014/main" id="{6BDB8EE7-F71B-4F3D-AD80-682B656ED27B}"/>
              </a:ext>
            </a:extLst>
          </p:cNvPr>
          <p:cNvSpPr>
            <a:spLocks noGrp="1"/>
          </p:cNvSpPr>
          <p:nvPr>
            <p:ph sz="quarter" idx="23"/>
          </p:nvPr>
        </p:nvSpPr>
        <p:spPr>
          <a:xfrm>
            <a:off x="4325938" y="2168525"/>
            <a:ext cx="3557587" cy="32305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3" name="Inhaltsplatzhalter 12">
            <a:extLst>
              <a:ext uri="{FF2B5EF4-FFF2-40B4-BE49-F238E27FC236}">
                <a16:creationId xmlns:a16="http://schemas.microsoft.com/office/drawing/2014/main" id="{3D18D196-860F-4E36-9216-F961856AE49C}"/>
              </a:ext>
            </a:extLst>
          </p:cNvPr>
          <p:cNvSpPr>
            <a:spLocks noGrp="1"/>
          </p:cNvSpPr>
          <p:nvPr>
            <p:ph sz="quarter" idx="24"/>
          </p:nvPr>
        </p:nvSpPr>
        <p:spPr>
          <a:xfrm>
            <a:off x="8199438" y="2168525"/>
            <a:ext cx="3557587" cy="32305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6" name="Titel 15">
            <a:extLst>
              <a:ext uri="{FF2B5EF4-FFF2-40B4-BE49-F238E27FC236}">
                <a16:creationId xmlns:a16="http://schemas.microsoft.com/office/drawing/2014/main" id="{592B83A6-5EEE-4354-9E0A-535252DA2F11}"/>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37591247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rei Textfelder/Bilder mit Untertitel">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2224" y="1376363"/>
            <a:ext cx="3556800" cy="720583"/>
          </a:xfrm>
          <a:prstGeom prst="rect">
            <a:avLst/>
          </a:prstGeom>
        </p:spPr>
        <p:txBody>
          <a:bodyPr l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4" name="Textplatzhalter 2"/>
          <p:cNvSpPr>
            <a:spLocks noGrp="1"/>
          </p:cNvSpPr>
          <p:nvPr>
            <p:ph type="body" idx="18"/>
          </p:nvPr>
        </p:nvSpPr>
        <p:spPr>
          <a:xfrm>
            <a:off x="4325537" y="1376363"/>
            <a:ext cx="3556800" cy="720583"/>
          </a:xfrm>
          <a:prstGeom prst="rect">
            <a:avLst/>
          </a:prstGeom>
        </p:spPr>
        <p:txBody>
          <a:bodyPr l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platzhalter 2"/>
          <p:cNvSpPr>
            <a:spLocks noGrp="1"/>
          </p:cNvSpPr>
          <p:nvPr>
            <p:ph type="body" idx="20"/>
          </p:nvPr>
        </p:nvSpPr>
        <p:spPr>
          <a:xfrm>
            <a:off x="8198849" y="1376363"/>
            <a:ext cx="3556800" cy="720583"/>
          </a:xfrm>
          <a:prstGeom prst="rect">
            <a:avLst/>
          </a:prstGeom>
        </p:spPr>
        <p:txBody>
          <a:bodyPr l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Foliennummernplatzhalter 2"/>
          <p:cNvSpPr>
            <a:spLocks noGrp="1"/>
          </p:cNvSpPr>
          <p:nvPr>
            <p:ph type="sldNum" sz="quarter" idx="21"/>
          </p:nvPr>
        </p:nvSpPr>
        <p:spPr/>
        <p:txBody>
          <a:bodyPr/>
          <a:lstStyle>
            <a:lvl1pPr>
              <a:defRPr/>
            </a:lvl1pPr>
          </a:lstStyle>
          <a:p>
            <a:pPr>
              <a:defRPr/>
            </a:pPr>
            <a:fld id="{AB50D9A4-4B03-4410-9017-78E09E000AC4}" type="slidenum">
              <a:rPr lang="de-CH"/>
              <a:pPr>
                <a:defRPr/>
              </a:pPr>
              <a:t>‹Nr.›</a:t>
            </a:fld>
            <a:endParaRPr lang="de-CH" dirty="0"/>
          </a:p>
        </p:txBody>
      </p:sp>
      <p:sp>
        <p:nvSpPr>
          <p:cNvPr id="3" name="Inhaltsplatzhalter 2">
            <a:extLst>
              <a:ext uri="{FF2B5EF4-FFF2-40B4-BE49-F238E27FC236}">
                <a16:creationId xmlns:a16="http://schemas.microsoft.com/office/drawing/2014/main" id="{A6F64B01-81C7-4C98-B7AD-930612B79E2A}"/>
              </a:ext>
            </a:extLst>
          </p:cNvPr>
          <p:cNvSpPr>
            <a:spLocks noGrp="1"/>
          </p:cNvSpPr>
          <p:nvPr>
            <p:ph sz="quarter" idx="22"/>
          </p:nvPr>
        </p:nvSpPr>
        <p:spPr>
          <a:xfrm>
            <a:off x="454025" y="2168525"/>
            <a:ext cx="3556000"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5" name="Inhaltsplatzhalter 4">
            <a:extLst>
              <a:ext uri="{FF2B5EF4-FFF2-40B4-BE49-F238E27FC236}">
                <a16:creationId xmlns:a16="http://schemas.microsoft.com/office/drawing/2014/main" id="{6BDB8EE7-F71B-4F3D-AD80-682B656ED27B}"/>
              </a:ext>
            </a:extLst>
          </p:cNvPr>
          <p:cNvSpPr>
            <a:spLocks noGrp="1"/>
          </p:cNvSpPr>
          <p:nvPr>
            <p:ph sz="quarter" idx="23"/>
          </p:nvPr>
        </p:nvSpPr>
        <p:spPr>
          <a:xfrm>
            <a:off x="4325938" y="2168525"/>
            <a:ext cx="3557587"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3" name="Inhaltsplatzhalter 12">
            <a:extLst>
              <a:ext uri="{FF2B5EF4-FFF2-40B4-BE49-F238E27FC236}">
                <a16:creationId xmlns:a16="http://schemas.microsoft.com/office/drawing/2014/main" id="{3D18D196-860F-4E36-9216-F961856AE49C}"/>
              </a:ext>
            </a:extLst>
          </p:cNvPr>
          <p:cNvSpPr>
            <a:spLocks noGrp="1"/>
          </p:cNvSpPr>
          <p:nvPr>
            <p:ph sz="quarter" idx="24"/>
          </p:nvPr>
        </p:nvSpPr>
        <p:spPr>
          <a:xfrm>
            <a:off x="8199438" y="2168525"/>
            <a:ext cx="3557587"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6" name="Titel 15">
            <a:extLst>
              <a:ext uri="{FF2B5EF4-FFF2-40B4-BE49-F238E27FC236}">
                <a16:creationId xmlns:a16="http://schemas.microsoft.com/office/drawing/2014/main" id="{592B83A6-5EEE-4354-9E0A-535252DA2F11}"/>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4205624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Zahl und Text">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7200" y="3329247"/>
            <a:ext cx="11299825" cy="2560319"/>
          </a:xfrm>
          <a:prstGeom prst="rect">
            <a:avLst/>
          </a:prstGeom>
        </p:spPr>
        <p:txBody>
          <a:bodyPr lIns="0" rIns="0" anchor="t" anchorCtr="0"/>
          <a:lstStyle>
            <a:lvl1pPr marL="0" indent="0">
              <a:buNone/>
              <a:defRPr sz="30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Foliennummernplatzhalter 2"/>
          <p:cNvSpPr>
            <a:spLocks noGrp="1"/>
          </p:cNvSpPr>
          <p:nvPr>
            <p:ph type="sldNum" sz="quarter" idx="14"/>
          </p:nvPr>
        </p:nvSpPr>
        <p:spPr/>
        <p:txBody>
          <a:bodyPr/>
          <a:lstStyle>
            <a:lvl1pPr>
              <a:defRPr/>
            </a:lvl1pPr>
          </a:lstStyle>
          <a:p>
            <a:pPr>
              <a:defRPr/>
            </a:pPr>
            <a:fld id="{53C55A69-AF00-48CA-9C5B-76F6193071D6}" type="slidenum">
              <a:rPr lang="de-CH"/>
              <a:pPr>
                <a:defRPr/>
              </a:pPr>
              <a:t>‹Nr.›</a:t>
            </a:fld>
            <a:endParaRPr lang="de-CH" dirty="0"/>
          </a:p>
        </p:txBody>
      </p:sp>
      <p:sp>
        <p:nvSpPr>
          <p:cNvPr id="8" name="Untertitel 2">
            <a:extLst>
              <a:ext uri="{FF2B5EF4-FFF2-40B4-BE49-F238E27FC236}">
                <a16:creationId xmlns:a16="http://schemas.microsoft.com/office/drawing/2014/main" id="{2A3D88F4-3C44-416E-8339-A22B29F8DCED}"/>
              </a:ext>
            </a:extLst>
          </p:cNvPr>
          <p:cNvSpPr>
            <a:spLocks noGrp="1"/>
          </p:cNvSpPr>
          <p:nvPr>
            <p:ph type="subTitle" idx="15" hasCustomPrompt="1"/>
          </p:nvPr>
        </p:nvSpPr>
        <p:spPr>
          <a:xfrm>
            <a:off x="315884" y="1201189"/>
            <a:ext cx="11051482" cy="2083797"/>
          </a:xfrm>
          <a:prstGeom prst="rect">
            <a:avLst/>
          </a:prstGeom>
        </p:spPr>
        <p:txBody>
          <a:bodyPr lIns="0" anchor="t"/>
          <a:lstStyle>
            <a:lvl1pPr marL="0" indent="0" algn="l">
              <a:buNone/>
              <a:defRPr sz="14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1</a:t>
            </a:r>
            <a:endParaRPr lang="de-CH" dirty="0"/>
          </a:p>
        </p:txBody>
      </p:sp>
    </p:spTree>
    <p:extLst>
      <p:ext uri="{BB962C8B-B14F-4D97-AF65-F5344CB8AC3E}">
        <p14:creationId xmlns:p14="http://schemas.microsoft.com/office/powerpoint/2010/main" val="1345307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Zitatfolie">
    <p:spTree>
      <p:nvGrpSpPr>
        <p:cNvPr id="1" name=""/>
        <p:cNvGrpSpPr/>
        <p:nvPr/>
      </p:nvGrpSpPr>
      <p:grpSpPr>
        <a:xfrm>
          <a:off x="0" y="0"/>
          <a:ext cx="0" cy="0"/>
          <a:chOff x="0" y="0"/>
          <a:chExt cx="0" cy="0"/>
        </a:xfrm>
      </p:grpSpPr>
      <p:sp>
        <p:nvSpPr>
          <p:cNvPr id="15" name="Textplatzhalter 2"/>
          <p:cNvSpPr>
            <a:spLocks noGrp="1"/>
          </p:cNvSpPr>
          <p:nvPr>
            <p:ph type="body" idx="1" hasCustomPrompt="1"/>
          </p:nvPr>
        </p:nvSpPr>
        <p:spPr>
          <a:xfrm>
            <a:off x="457200" y="1097281"/>
            <a:ext cx="11249025" cy="2830484"/>
          </a:xfrm>
          <a:prstGeom prst="rect">
            <a:avLst/>
          </a:prstGeom>
        </p:spPr>
        <p:txBody>
          <a:bodyPr lIns="0" rIns="0" anchor="b" anchorCtr="0"/>
          <a:lstStyle>
            <a:lvl1pPr marL="0" indent="0">
              <a:spcBef>
                <a:spcPts val="0"/>
              </a:spcBef>
              <a:buNone/>
              <a:defRPr sz="3200" b="0" i="0">
                <a:solidFill>
                  <a:srgbClr val="8CAF82"/>
                </a:solidFill>
                <a:latin typeface="Georgia" panose="02040502050405020303" pitchFamily="18" charset="0"/>
                <a:cs typeface="Georgia" panose="02040502050405020303" pitchFamily="18" charset="0"/>
              </a:defRPr>
            </a:lvl1pPr>
            <a:lvl2pPr marL="0" indent="0">
              <a:spcBef>
                <a:spcPts val="0"/>
              </a:spcBef>
              <a:buClrTx/>
              <a:buFontTx/>
              <a:buNone/>
              <a:defRPr sz="3200" b="0">
                <a:solidFill>
                  <a:srgbClr val="8CAF82"/>
                </a:solidFill>
                <a:latin typeface="Georgia" panose="02040502050405020303" pitchFamily="18" charset="0"/>
              </a:defRPr>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a:p>
            <a:pPr lvl="1"/>
            <a:r>
              <a:rPr lang="de-DE" dirty="0"/>
              <a:t>Text</a:t>
            </a:r>
          </a:p>
        </p:txBody>
      </p:sp>
      <p:sp>
        <p:nvSpPr>
          <p:cNvPr id="5" name="Foliennummernplatzhalter 2"/>
          <p:cNvSpPr>
            <a:spLocks noGrp="1"/>
          </p:cNvSpPr>
          <p:nvPr>
            <p:ph type="sldNum" sz="quarter" idx="14"/>
          </p:nvPr>
        </p:nvSpPr>
        <p:spPr/>
        <p:txBody>
          <a:bodyPr/>
          <a:lstStyle>
            <a:lvl1pPr>
              <a:defRPr/>
            </a:lvl1pPr>
          </a:lstStyle>
          <a:p>
            <a:pPr>
              <a:defRPr/>
            </a:pPr>
            <a:fld id="{53C55A69-AF00-48CA-9C5B-76F6193071D6}" type="slidenum">
              <a:rPr lang="de-CH"/>
              <a:pPr>
                <a:defRPr/>
              </a:pPr>
              <a:t>‹Nr.›</a:t>
            </a:fld>
            <a:endParaRPr lang="de-CH" dirty="0"/>
          </a:p>
        </p:txBody>
      </p:sp>
      <p:sp>
        <p:nvSpPr>
          <p:cNvPr id="8" name="Untertitel 2">
            <a:extLst>
              <a:ext uri="{FF2B5EF4-FFF2-40B4-BE49-F238E27FC236}">
                <a16:creationId xmlns:a16="http://schemas.microsoft.com/office/drawing/2014/main" id="{2A3D88F4-3C44-416E-8339-A22B29F8DCED}"/>
              </a:ext>
            </a:extLst>
          </p:cNvPr>
          <p:cNvSpPr>
            <a:spLocks noGrp="1"/>
          </p:cNvSpPr>
          <p:nvPr>
            <p:ph type="subTitle" idx="15" hasCustomPrompt="1"/>
          </p:nvPr>
        </p:nvSpPr>
        <p:spPr>
          <a:xfrm>
            <a:off x="450850" y="4006734"/>
            <a:ext cx="11255375" cy="1566949"/>
          </a:xfrm>
          <a:prstGeom prst="rect">
            <a:avLst/>
          </a:prstGeom>
        </p:spPr>
        <p:txBody>
          <a:bodyPr lIns="0" anchor="t"/>
          <a:lstStyle>
            <a:lvl1pPr marL="0" indent="0" algn="l">
              <a:buNone/>
              <a:defRPr sz="2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Autor</a:t>
            </a:r>
            <a:endParaRPr lang="de-CH" dirty="0"/>
          </a:p>
        </p:txBody>
      </p:sp>
    </p:spTree>
    <p:extLst>
      <p:ext uri="{BB962C8B-B14F-4D97-AF65-F5344CB8AC3E}">
        <p14:creationId xmlns:p14="http://schemas.microsoft.com/office/powerpoint/2010/main" val="2482213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Zwei Bilder mit Textfelder">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6226" y="4355868"/>
            <a:ext cx="5508000"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7" name="Textplatzhalter 2"/>
          <p:cNvSpPr>
            <a:spLocks noGrp="1"/>
          </p:cNvSpPr>
          <p:nvPr>
            <p:ph type="body" idx="14"/>
          </p:nvPr>
        </p:nvSpPr>
        <p:spPr>
          <a:xfrm>
            <a:off x="6249025" y="4355868"/>
            <a:ext cx="5508000"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Foliennummernplatzhalter 2"/>
          <p:cNvSpPr>
            <a:spLocks noGrp="1"/>
          </p:cNvSpPr>
          <p:nvPr>
            <p:ph type="sldNum" sz="quarter" idx="16"/>
          </p:nvPr>
        </p:nvSpPr>
        <p:spPr/>
        <p:txBody>
          <a:bodyPr/>
          <a:lstStyle>
            <a:lvl1pPr>
              <a:defRPr/>
            </a:lvl1pPr>
          </a:lstStyle>
          <a:p>
            <a:pPr>
              <a:defRPr/>
            </a:pPr>
            <a:fld id="{ECA6D72C-BFB2-41C7-957D-2E87BB499368}" type="slidenum">
              <a:rPr lang="de-CH"/>
              <a:pPr>
                <a:defRPr/>
              </a:pPr>
              <a:t>‹Nr.›</a:t>
            </a:fld>
            <a:endParaRPr lang="de-CH" dirty="0"/>
          </a:p>
        </p:txBody>
      </p:sp>
      <p:sp>
        <p:nvSpPr>
          <p:cNvPr id="4" name="Rechteck: abgerundete Ecken 3">
            <a:extLst>
              <a:ext uri="{FF2B5EF4-FFF2-40B4-BE49-F238E27FC236}">
                <a16:creationId xmlns:a16="http://schemas.microsoft.com/office/drawing/2014/main" id="{D5EC5F02-E049-44D7-AF09-096D83385327}"/>
              </a:ext>
            </a:extLst>
          </p:cNvPr>
          <p:cNvSpPr/>
          <p:nvPr/>
        </p:nvSpPr>
        <p:spPr>
          <a:xfrm>
            <a:off x="456226" y="4106487"/>
            <a:ext cx="550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11" name="Rechteck: abgerundete Ecken 10">
            <a:extLst>
              <a:ext uri="{FF2B5EF4-FFF2-40B4-BE49-F238E27FC236}">
                <a16:creationId xmlns:a16="http://schemas.microsoft.com/office/drawing/2014/main" id="{4AE5187A-FFCB-4C33-86A6-D8C2BFFF8B6B}"/>
              </a:ext>
            </a:extLst>
          </p:cNvPr>
          <p:cNvSpPr/>
          <p:nvPr/>
        </p:nvSpPr>
        <p:spPr>
          <a:xfrm>
            <a:off x="6249025" y="4106487"/>
            <a:ext cx="550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12" name="Bildplatzhalter 10">
            <a:extLst>
              <a:ext uri="{FF2B5EF4-FFF2-40B4-BE49-F238E27FC236}">
                <a16:creationId xmlns:a16="http://schemas.microsoft.com/office/drawing/2014/main" id="{13C15971-8AAD-4C4A-872E-B71C36BF02E2}"/>
              </a:ext>
            </a:extLst>
          </p:cNvPr>
          <p:cNvSpPr>
            <a:spLocks noGrp="1"/>
          </p:cNvSpPr>
          <p:nvPr>
            <p:ph type="pic" sz="quarter" idx="15"/>
          </p:nvPr>
        </p:nvSpPr>
        <p:spPr>
          <a:xfrm>
            <a:off x="456226" y="1438102"/>
            <a:ext cx="5508001"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3" name="Bildplatzhalter 10">
            <a:extLst>
              <a:ext uri="{FF2B5EF4-FFF2-40B4-BE49-F238E27FC236}">
                <a16:creationId xmlns:a16="http://schemas.microsoft.com/office/drawing/2014/main" id="{E2676283-FFF0-4D2B-95AA-9FD33EADC673}"/>
              </a:ext>
            </a:extLst>
          </p:cNvPr>
          <p:cNvSpPr>
            <a:spLocks noGrp="1"/>
          </p:cNvSpPr>
          <p:nvPr>
            <p:ph type="pic" sz="quarter" idx="17"/>
          </p:nvPr>
        </p:nvSpPr>
        <p:spPr>
          <a:xfrm>
            <a:off x="6249024" y="1438102"/>
            <a:ext cx="5508001"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3" name="Titel 2">
            <a:extLst>
              <a:ext uri="{FF2B5EF4-FFF2-40B4-BE49-F238E27FC236}">
                <a16:creationId xmlns:a16="http://schemas.microsoft.com/office/drawing/2014/main" id="{62F9F81B-D5CF-4B09-990D-01371D91D838}"/>
              </a:ext>
            </a:extLst>
          </p:cNvPr>
          <p:cNvSpPr>
            <a:spLocks noGrp="1"/>
          </p:cNvSpPr>
          <p:nvPr>
            <p:ph type="title"/>
          </p:nvPr>
        </p:nvSpPr>
        <p:spPr/>
        <p:txBody>
          <a:bodyPr/>
          <a:lstStyle>
            <a:lvl1pPr>
              <a:defRPr>
                <a:solidFill>
                  <a:schemeClr val="tx2"/>
                </a:solidFill>
              </a:defRPr>
            </a:lvl1pPr>
          </a:lstStyle>
          <a:p>
            <a:r>
              <a:rPr lang="de-DE"/>
              <a:t>Mastertitelformat bearbeiten</a:t>
            </a:r>
            <a:endParaRPr lang="de-CH"/>
          </a:p>
        </p:txBody>
      </p:sp>
    </p:spTree>
    <p:extLst>
      <p:ext uri="{BB962C8B-B14F-4D97-AF65-F5344CB8AC3E}">
        <p14:creationId xmlns:p14="http://schemas.microsoft.com/office/powerpoint/2010/main" val="136856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rei Bilder mit Textfelder">
    <p:spTree>
      <p:nvGrpSpPr>
        <p:cNvPr id="1" name=""/>
        <p:cNvGrpSpPr/>
        <p:nvPr/>
      </p:nvGrpSpPr>
      <p:grpSpPr>
        <a:xfrm>
          <a:off x="0" y="0"/>
          <a:ext cx="0" cy="0"/>
          <a:chOff x="0" y="0"/>
          <a:chExt cx="0" cy="0"/>
        </a:xfrm>
      </p:grpSpPr>
      <p:sp>
        <p:nvSpPr>
          <p:cNvPr id="12" name="Foliennummernplatzhalter 2"/>
          <p:cNvSpPr>
            <a:spLocks noGrp="1"/>
          </p:cNvSpPr>
          <p:nvPr>
            <p:ph type="sldNum" sz="quarter" idx="21"/>
          </p:nvPr>
        </p:nvSpPr>
        <p:spPr/>
        <p:txBody>
          <a:bodyPr/>
          <a:lstStyle>
            <a:lvl1pPr>
              <a:defRPr>
                <a:solidFill>
                  <a:schemeClr val="tx2"/>
                </a:solidFill>
              </a:defRPr>
            </a:lvl1pPr>
          </a:lstStyle>
          <a:p>
            <a:pPr>
              <a:defRPr/>
            </a:pPr>
            <a:fld id="{AB50D9A4-4B03-4410-9017-78E09E000AC4}" type="slidenum">
              <a:rPr lang="de-CH" smtClean="0"/>
              <a:pPr>
                <a:defRPr/>
              </a:pPr>
              <a:t>‹Nr.›</a:t>
            </a:fld>
            <a:endParaRPr lang="de-CH" dirty="0"/>
          </a:p>
        </p:txBody>
      </p:sp>
      <p:sp>
        <p:nvSpPr>
          <p:cNvPr id="13" name="Textplatzhalter 2">
            <a:extLst>
              <a:ext uri="{FF2B5EF4-FFF2-40B4-BE49-F238E27FC236}">
                <a16:creationId xmlns:a16="http://schemas.microsoft.com/office/drawing/2014/main" id="{DEA3E8DD-B869-4872-9E5E-D7638858FB85}"/>
              </a:ext>
            </a:extLst>
          </p:cNvPr>
          <p:cNvSpPr>
            <a:spLocks noGrp="1"/>
          </p:cNvSpPr>
          <p:nvPr>
            <p:ph type="body" idx="22"/>
          </p:nvPr>
        </p:nvSpPr>
        <p:spPr>
          <a:xfrm>
            <a:off x="456226" y="4355868"/>
            <a:ext cx="3556800"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6" name="Textplatzhalter 2">
            <a:extLst>
              <a:ext uri="{FF2B5EF4-FFF2-40B4-BE49-F238E27FC236}">
                <a16:creationId xmlns:a16="http://schemas.microsoft.com/office/drawing/2014/main" id="{07648B6C-7DD3-4170-9CB8-01C7235079FC}"/>
              </a:ext>
            </a:extLst>
          </p:cNvPr>
          <p:cNvSpPr>
            <a:spLocks noGrp="1"/>
          </p:cNvSpPr>
          <p:nvPr>
            <p:ph type="body" idx="14"/>
          </p:nvPr>
        </p:nvSpPr>
        <p:spPr>
          <a:xfrm>
            <a:off x="8200224" y="4355868"/>
            <a:ext cx="3556801"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7" name="Rechteck: abgerundete Ecken 16">
            <a:extLst>
              <a:ext uri="{FF2B5EF4-FFF2-40B4-BE49-F238E27FC236}">
                <a16:creationId xmlns:a16="http://schemas.microsoft.com/office/drawing/2014/main" id="{A1D57F0A-2F51-4B66-A590-F3965B06959C}"/>
              </a:ext>
            </a:extLst>
          </p:cNvPr>
          <p:cNvSpPr/>
          <p:nvPr/>
        </p:nvSpPr>
        <p:spPr>
          <a:xfrm>
            <a:off x="456226" y="4106487"/>
            <a:ext cx="35568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8" name="Rechteck: abgerundete Ecken 17">
            <a:extLst>
              <a:ext uri="{FF2B5EF4-FFF2-40B4-BE49-F238E27FC236}">
                <a16:creationId xmlns:a16="http://schemas.microsoft.com/office/drawing/2014/main" id="{0BDF737F-1596-4573-A435-B5BA40D519D9}"/>
              </a:ext>
            </a:extLst>
          </p:cNvPr>
          <p:cNvSpPr/>
          <p:nvPr/>
        </p:nvSpPr>
        <p:spPr>
          <a:xfrm>
            <a:off x="8200224" y="4106487"/>
            <a:ext cx="3556801"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9" name="Bildplatzhalter 10">
            <a:extLst>
              <a:ext uri="{FF2B5EF4-FFF2-40B4-BE49-F238E27FC236}">
                <a16:creationId xmlns:a16="http://schemas.microsoft.com/office/drawing/2014/main" id="{893442A3-CE33-46C0-A18B-D18C070CBFB0}"/>
              </a:ext>
            </a:extLst>
          </p:cNvPr>
          <p:cNvSpPr>
            <a:spLocks noGrp="1"/>
          </p:cNvSpPr>
          <p:nvPr>
            <p:ph type="pic" sz="quarter" idx="23"/>
          </p:nvPr>
        </p:nvSpPr>
        <p:spPr>
          <a:xfrm>
            <a:off x="456226" y="1438102"/>
            <a:ext cx="3556801"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20" name="Bildplatzhalter 10">
            <a:extLst>
              <a:ext uri="{FF2B5EF4-FFF2-40B4-BE49-F238E27FC236}">
                <a16:creationId xmlns:a16="http://schemas.microsoft.com/office/drawing/2014/main" id="{51FB2453-80BA-4C27-A3FA-F17223AF5DD9}"/>
              </a:ext>
            </a:extLst>
          </p:cNvPr>
          <p:cNvSpPr>
            <a:spLocks noGrp="1"/>
          </p:cNvSpPr>
          <p:nvPr>
            <p:ph type="pic" sz="quarter" idx="17"/>
          </p:nvPr>
        </p:nvSpPr>
        <p:spPr>
          <a:xfrm>
            <a:off x="8200224" y="1438102"/>
            <a:ext cx="3556802"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21" name="Textplatzhalter 2">
            <a:extLst>
              <a:ext uri="{FF2B5EF4-FFF2-40B4-BE49-F238E27FC236}">
                <a16:creationId xmlns:a16="http://schemas.microsoft.com/office/drawing/2014/main" id="{48C409BF-FC71-4809-A5D6-3038577EA628}"/>
              </a:ext>
            </a:extLst>
          </p:cNvPr>
          <p:cNvSpPr>
            <a:spLocks noGrp="1"/>
          </p:cNvSpPr>
          <p:nvPr>
            <p:ph type="body" idx="24"/>
          </p:nvPr>
        </p:nvSpPr>
        <p:spPr>
          <a:xfrm>
            <a:off x="4328225" y="4355868"/>
            <a:ext cx="3556801"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2" name="Rechteck: abgerundete Ecken 21">
            <a:extLst>
              <a:ext uri="{FF2B5EF4-FFF2-40B4-BE49-F238E27FC236}">
                <a16:creationId xmlns:a16="http://schemas.microsoft.com/office/drawing/2014/main" id="{ECEE718E-8038-4A79-9DDF-AE6210425CB5}"/>
              </a:ext>
            </a:extLst>
          </p:cNvPr>
          <p:cNvSpPr/>
          <p:nvPr/>
        </p:nvSpPr>
        <p:spPr>
          <a:xfrm>
            <a:off x="4328225" y="4106487"/>
            <a:ext cx="3556801"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23" name="Bildplatzhalter 10">
            <a:extLst>
              <a:ext uri="{FF2B5EF4-FFF2-40B4-BE49-F238E27FC236}">
                <a16:creationId xmlns:a16="http://schemas.microsoft.com/office/drawing/2014/main" id="{0E9B9157-7EB2-4A30-9136-318F7B17B600}"/>
              </a:ext>
            </a:extLst>
          </p:cNvPr>
          <p:cNvSpPr>
            <a:spLocks noGrp="1"/>
          </p:cNvSpPr>
          <p:nvPr>
            <p:ph type="pic" sz="quarter" idx="25"/>
          </p:nvPr>
        </p:nvSpPr>
        <p:spPr>
          <a:xfrm>
            <a:off x="4328225" y="1438102"/>
            <a:ext cx="3556802"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2" name="Titel 1">
            <a:extLst>
              <a:ext uri="{FF2B5EF4-FFF2-40B4-BE49-F238E27FC236}">
                <a16:creationId xmlns:a16="http://schemas.microsoft.com/office/drawing/2014/main" id="{82BE7B7F-778E-4BC6-8EE5-8544E23F92D9}"/>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3842471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er Bilder mit Textfelder">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6226" y="4350325"/>
            <a:ext cx="2628001"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7" name="Textplatzhalter 2"/>
          <p:cNvSpPr>
            <a:spLocks noGrp="1"/>
          </p:cNvSpPr>
          <p:nvPr>
            <p:ph type="body" idx="14"/>
          </p:nvPr>
        </p:nvSpPr>
        <p:spPr>
          <a:xfrm>
            <a:off x="6226094" y="4350325"/>
            <a:ext cx="2628000"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Foliennummernplatzhalter 2"/>
          <p:cNvSpPr>
            <a:spLocks noGrp="1"/>
          </p:cNvSpPr>
          <p:nvPr>
            <p:ph type="sldNum" sz="quarter" idx="16"/>
          </p:nvPr>
        </p:nvSpPr>
        <p:spPr/>
        <p:txBody>
          <a:bodyPr/>
          <a:lstStyle>
            <a:lvl1pPr>
              <a:defRPr/>
            </a:lvl1pPr>
          </a:lstStyle>
          <a:p>
            <a:pPr>
              <a:defRPr/>
            </a:pPr>
            <a:fld id="{ECA6D72C-BFB2-41C7-957D-2E87BB499368}" type="slidenum">
              <a:rPr lang="de-CH"/>
              <a:pPr>
                <a:defRPr/>
              </a:pPr>
              <a:t>‹Nr.›</a:t>
            </a:fld>
            <a:endParaRPr lang="de-CH" dirty="0"/>
          </a:p>
        </p:txBody>
      </p:sp>
      <p:sp>
        <p:nvSpPr>
          <p:cNvPr id="4" name="Rechteck: abgerundete Ecken 3">
            <a:extLst>
              <a:ext uri="{FF2B5EF4-FFF2-40B4-BE49-F238E27FC236}">
                <a16:creationId xmlns:a16="http://schemas.microsoft.com/office/drawing/2014/main" id="{D5EC5F02-E049-44D7-AF09-096D83385327}"/>
              </a:ext>
            </a:extLst>
          </p:cNvPr>
          <p:cNvSpPr/>
          <p:nvPr/>
        </p:nvSpPr>
        <p:spPr>
          <a:xfrm>
            <a:off x="456226" y="4106487"/>
            <a:ext cx="262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11" name="Rechteck: abgerundete Ecken 10">
            <a:extLst>
              <a:ext uri="{FF2B5EF4-FFF2-40B4-BE49-F238E27FC236}">
                <a16:creationId xmlns:a16="http://schemas.microsoft.com/office/drawing/2014/main" id="{4AE5187A-FFCB-4C33-86A6-D8C2BFFF8B6B}"/>
              </a:ext>
            </a:extLst>
          </p:cNvPr>
          <p:cNvSpPr/>
          <p:nvPr/>
        </p:nvSpPr>
        <p:spPr>
          <a:xfrm>
            <a:off x="6226092" y="4106487"/>
            <a:ext cx="262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12" name="Bildplatzhalter 10">
            <a:extLst>
              <a:ext uri="{FF2B5EF4-FFF2-40B4-BE49-F238E27FC236}">
                <a16:creationId xmlns:a16="http://schemas.microsoft.com/office/drawing/2014/main" id="{13C15971-8AAD-4C4A-872E-B71C36BF02E2}"/>
              </a:ext>
            </a:extLst>
          </p:cNvPr>
          <p:cNvSpPr>
            <a:spLocks noGrp="1"/>
          </p:cNvSpPr>
          <p:nvPr>
            <p:ph type="pic" sz="quarter" idx="15"/>
          </p:nvPr>
        </p:nvSpPr>
        <p:spPr>
          <a:xfrm>
            <a:off x="456227" y="1438101"/>
            <a:ext cx="2628000"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3" name="Bildplatzhalter 10">
            <a:extLst>
              <a:ext uri="{FF2B5EF4-FFF2-40B4-BE49-F238E27FC236}">
                <a16:creationId xmlns:a16="http://schemas.microsoft.com/office/drawing/2014/main" id="{E2676283-FFF0-4D2B-95AA-9FD33EADC673}"/>
              </a:ext>
            </a:extLst>
          </p:cNvPr>
          <p:cNvSpPr>
            <a:spLocks noGrp="1"/>
          </p:cNvSpPr>
          <p:nvPr>
            <p:ph type="pic" sz="quarter" idx="17"/>
          </p:nvPr>
        </p:nvSpPr>
        <p:spPr>
          <a:xfrm>
            <a:off x="6238093" y="1438101"/>
            <a:ext cx="2628000"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9" name="Bildplatzhalter 10">
            <a:extLst>
              <a:ext uri="{FF2B5EF4-FFF2-40B4-BE49-F238E27FC236}">
                <a16:creationId xmlns:a16="http://schemas.microsoft.com/office/drawing/2014/main" id="{F7D33F10-5DC8-4FC0-91A6-3C8336B8E9D3}"/>
              </a:ext>
            </a:extLst>
          </p:cNvPr>
          <p:cNvSpPr>
            <a:spLocks noGrp="1"/>
          </p:cNvSpPr>
          <p:nvPr>
            <p:ph type="pic" sz="quarter" idx="18"/>
          </p:nvPr>
        </p:nvSpPr>
        <p:spPr>
          <a:xfrm>
            <a:off x="3347160" y="1438101"/>
            <a:ext cx="2628000"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20" name="Bildplatzhalter 10">
            <a:extLst>
              <a:ext uri="{FF2B5EF4-FFF2-40B4-BE49-F238E27FC236}">
                <a16:creationId xmlns:a16="http://schemas.microsoft.com/office/drawing/2014/main" id="{D4053D7F-50D0-44A2-8A3D-6682277C2B36}"/>
              </a:ext>
            </a:extLst>
          </p:cNvPr>
          <p:cNvSpPr>
            <a:spLocks noGrp="1"/>
          </p:cNvSpPr>
          <p:nvPr>
            <p:ph type="pic" sz="quarter" idx="19"/>
          </p:nvPr>
        </p:nvSpPr>
        <p:spPr>
          <a:xfrm>
            <a:off x="9129025" y="1437975"/>
            <a:ext cx="2628000" cy="2510443"/>
          </a:xfrm>
          <a:prstGeom prst="roundRect">
            <a:avLst>
              <a:gd name="adj" fmla="val 768"/>
            </a:avLst>
          </a:prstGeom>
          <a:no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21" name="Textplatzhalter 2">
            <a:extLst>
              <a:ext uri="{FF2B5EF4-FFF2-40B4-BE49-F238E27FC236}">
                <a16:creationId xmlns:a16="http://schemas.microsoft.com/office/drawing/2014/main" id="{A4E87FF6-93B0-4457-9EA7-254201BB91A8}"/>
              </a:ext>
            </a:extLst>
          </p:cNvPr>
          <p:cNvSpPr>
            <a:spLocks noGrp="1"/>
          </p:cNvSpPr>
          <p:nvPr>
            <p:ph type="body" idx="20"/>
          </p:nvPr>
        </p:nvSpPr>
        <p:spPr>
          <a:xfrm>
            <a:off x="3341160" y="4350325"/>
            <a:ext cx="2628001"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2" name="Rechteck: abgerundete Ecken 21">
            <a:extLst>
              <a:ext uri="{FF2B5EF4-FFF2-40B4-BE49-F238E27FC236}">
                <a16:creationId xmlns:a16="http://schemas.microsoft.com/office/drawing/2014/main" id="{25B3A9CF-ED8F-40AD-9029-91C5177D64B2}"/>
              </a:ext>
            </a:extLst>
          </p:cNvPr>
          <p:cNvSpPr/>
          <p:nvPr/>
        </p:nvSpPr>
        <p:spPr>
          <a:xfrm>
            <a:off x="3341159" y="4106487"/>
            <a:ext cx="262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23" name="Textplatzhalter 2">
            <a:extLst>
              <a:ext uri="{FF2B5EF4-FFF2-40B4-BE49-F238E27FC236}">
                <a16:creationId xmlns:a16="http://schemas.microsoft.com/office/drawing/2014/main" id="{FAED3DAD-2180-449E-9F43-9E0A173E19D2}"/>
              </a:ext>
            </a:extLst>
          </p:cNvPr>
          <p:cNvSpPr>
            <a:spLocks noGrp="1"/>
          </p:cNvSpPr>
          <p:nvPr>
            <p:ph type="body" idx="21"/>
          </p:nvPr>
        </p:nvSpPr>
        <p:spPr>
          <a:xfrm>
            <a:off x="9111026" y="4350199"/>
            <a:ext cx="2628000" cy="1562793"/>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4" name="Rechteck: abgerundete Ecken 23">
            <a:extLst>
              <a:ext uri="{FF2B5EF4-FFF2-40B4-BE49-F238E27FC236}">
                <a16:creationId xmlns:a16="http://schemas.microsoft.com/office/drawing/2014/main" id="{96254F82-3306-42A7-9C4D-5A0C7458C1B0}"/>
              </a:ext>
            </a:extLst>
          </p:cNvPr>
          <p:cNvSpPr/>
          <p:nvPr/>
        </p:nvSpPr>
        <p:spPr>
          <a:xfrm>
            <a:off x="9111026" y="4106361"/>
            <a:ext cx="2628000" cy="108000"/>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chemeClr val="tx2"/>
              </a:solidFill>
            </a:endParaRPr>
          </a:p>
        </p:txBody>
      </p:sp>
      <p:sp>
        <p:nvSpPr>
          <p:cNvPr id="2" name="Titel 1">
            <a:extLst>
              <a:ext uri="{FF2B5EF4-FFF2-40B4-BE49-F238E27FC236}">
                <a16:creationId xmlns:a16="http://schemas.microsoft.com/office/drawing/2014/main" id="{550EF4DF-390E-4299-9BA3-7589C2731E2D}"/>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2197586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Foliennummernplatzhalter 2"/>
          <p:cNvSpPr>
            <a:spLocks noGrp="1"/>
          </p:cNvSpPr>
          <p:nvPr>
            <p:ph type="sldNum" sz="quarter" idx="10"/>
          </p:nvPr>
        </p:nvSpPr>
        <p:spPr/>
        <p:txBody>
          <a:bodyPr/>
          <a:lstStyle>
            <a:lvl1pPr>
              <a:defRPr/>
            </a:lvl1pPr>
          </a:lstStyle>
          <a:p>
            <a:pPr>
              <a:defRPr/>
            </a:pPr>
            <a:fld id="{D4B6C2D7-0704-41B7-ABFF-C47E040EDF71}" type="slidenum">
              <a:rPr lang="de-CH"/>
              <a:pPr>
                <a:defRPr/>
              </a:pPr>
              <a:t>‹Nr.›</a:t>
            </a:fld>
            <a:endParaRPr lang="de-CH" dirty="0"/>
          </a:p>
        </p:txBody>
      </p:sp>
    </p:spTree>
    <p:extLst>
      <p:ext uri="{BB962C8B-B14F-4D97-AF65-F5344CB8AC3E}">
        <p14:creationId xmlns:p14="http://schemas.microsoft.com/office/powerpoint/2010/main" val="425021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elfolie (mit Bild dunke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207875" cy="4449763"/>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7" name="Abgerundetes Rechteck 6"/>
          <p:cNvSpPr/>
          <p:nvPr/>
        </p:nvSpPr>
        <p:spPr>
          <a:xfrm>
            <a:off x="0" y="4449763"/>
            <a:ext cx="12207238" cy="122237"/>
          </a:xfrm>
          <a:prstGeom prst="rect">
            <a:avLst/>
          </a:prstGeom>
          <a:solidFill>
            <a:srgbClr val="FAC3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a:solidFill>
                <a:srgbClr val="E78E23"/>
              </a:solidFill>
            </a:endParaRPr>
          </a:p>
        </p:txBody>
      </p:sp>
      <p:sp>
        <p:nvSpPr>
          <p:cNvPr id="12" name="Untertitel 2"/>
          <p:cNvSpPr>
            <a:spLocks noGrp="1"/>
          </p:cNvSpPr>
          <p:nvPr>
            <p:ph type="subTitle" idx="1"/>
          </p:nvPr>
        </p:nvSpPr>
        <p:spPr>
          <a:xfrm>
            <a:off x="457200" y="5288816"/>
            <a:ext cx="9057632" cy="736710"/>
          </a:xfrm>
          <a:prstGeom prst="rect">
            <a:avLst/>
          </a:prstGeom>
        </p:spPr>
        <p:txBody>
          <a:bodyPr lIns="0"/>
          <a:lstStyle>
            <a:lvl1pPr marL="0" indent="0" algn="l">
              <a:buNone/>
              <a:defRPr sz="2000">
                <a:solidFill>
                  <a:schemeClr val="tx2"/>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457200" y="4682539"/>
            <a:ext cx="11306174" cy="514636"/>
          </a:xfrm>
        </p:spPr>
        <p:txBody>
          <a:bodyPr/>
          <a:lstStyle>
            <a:lvl1pPr>
              <a:defRPr>
                <a:solidFill>
                  <a:schemeClr val="tx2"/>
                </a:solidFill>
              </a:defRPr>
            </a:lvl1pPr>
          </a:lstStyle>
          <a:p>
            <a:r>
              <a:rPr lang="de-DE"/>
              <a:t>Mastertitelformat bearbeiten</a:t>
            </a:r>
            <a:endParaRPr lang="de-CH" dirty="0"/>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40267" y="317500"/>
            <a:ext cx="2553431" cy="879122"/>
          </a:xfrm>
          <a:blipFill>
            <a:blip r:embed="rId2"/>
            <a:stretch>
              <a:fillRect/>
            </a:stretch>
          </a:blipFill>
        </p:spPr>
        <p:txBody>
          <a:bodyPr/>
          <a:lstStyle>
            <a:lvl1pPr marL="0" indent="0">
              <a:buNone/>
              <a:defRPr sz="500">
                <a:solidFill>
                  <a:schemeClr val="bg1"/>
                </a:solidFill>
              </a:defRPr>
            </a:lvl1pPr>
          </a:lstStyle>
          <a:p>
            <a:pPr lvl="0"/>
            <a:r>
              <a:rPr lang="de-CH" dirty="0"/>
              <a:t>   </a:t>
            </a:r>
          </a:p>
        </p:txBody>
      </p:sp>
      <p:sp>
        <p:nvSpPr>
          <p:cNvPr id="8" name="Textplatzhalter 7">
            <a:extLst>
              <a:ext uri="{FF2B5EF4-FFF2-40B4-BE49-F238E27FC236}">
                <a16:creationId xmlns:a16="http://schemas.microsoft.com/office/drawing/2014/main" id="{01699D6F-C113-4BC3-8B74-D0FBF5CCB095}"/>
              </a:ext>
            </a:extLst>
          </p:cNvPr>
          <p:cNvSpPr>
            <a:spLocks noGrp="1"/>
          </p:cNvSpPr>
          <p:nvPr>
            <p:ph type="body" sz="quarter" idx="17" hasCustomPrompt="1"/>
          </p:nvPr>
        </p:nvSpPr>
        <p:spPr>
          <a:xfrm>
            <a:off x="450850" y="6347013"/>
            <a:ext cx="9072563" cy="233081"/>
          </a:xfrm>
        </p:spPr>
        <p:txBody>
          <a:bodyPr/>
          <a:lstStyle>
            <a:lvl1pPr marL="179388" indent="-179388">
              <a:defRPr sz="1400">
                <a:solidFill>
                  <a:schemeClr val="tx2"/>
                </a:solidFill>
              </a:defRPr>
            </a:lvl1pPr>
          </a:lstStyle>
          <a:p>
            <a:pPr lvl="0"/>
            <a:r>
              <a:rPr lang="de-DE" dirty="0"/>
              <a:t>Organisationseinheit oder Leistungsbereich</a:t>
            </a:r>
            <a:endParaRPr lang="de-CH" dirty="0"/>
          </a:p>
        </p:txBody>
      </p:sp>
    </p:spTree>
    <p:extLst>
      <p:ext uri="{BB962C8B-B14F-4D97-AF65-F5344CB8AC3E}">
        <p14:creationId xmlns:p14="http://schemas.microsoft.com/office/powerpoint/2010/main" val="2168369034"/>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elfolie (ohne Bi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143027F-7246-4F86-A6AD-7473302EFCE0}"/>
              </a:ext>
            </a:extLst>
          </p:cNvPr>
          <p:cNvSpPr/>
          <p:nvPr/>
        </p:nvSpPr>
        <p:spPr>
          <a:xfrm>
            <a:off x="0" y="0"/>
            <a:ext cx="12207875" cy="5456068"/>
          </a:xfrm>
          <a:prstGeom prst="rect">
            <a:avLst/>
          </a:prstGeom>
          <a:solidFill>
            <a:srgbClr val="FAC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7" name="Abgerundetes Rechteck 6"/>
          <p:cNvSpPr/>
          <p:nvPr/>
        </p:nvSpPr>
        <p:spPr>
          <a:xfrm>
            <a:off x="0" y="5456068"/>
            <a:ext cx="12207238" cy="1222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a:solidFill>
                <a:srgbClr val="E78E23"/>
              </a:solidFill>
            </a:endParaRPr>
          </a:p>
        </p:txBody>
      </p:sp>
      <p:sp>
        <p:nvSpPr>
          <p:cNvPr id="12" name="Untertitel 2"/>
          <p:cNvSpPr>
            <a:spLocks noGrp="1"/>
          </p:cNvSpPr>
          <p:nvPr>
            <p:ph type="subTitle" idx="1"/>
          </p:nvPr>
        </p:nvSpPr>
        <p:spPr>
          <a:xfrm>
            <a:off x="450850" y="3089309"/>
            <a:ext cx="9057632" cy="736710"/>
          </a:xfrm>
          <a:prstGeom prst="rect">
            <a:avLst/>
          </a:prstGeom>
        </p:spPr>
        <p:txBody>
          <a:bodyPr lIns="0"/>
          <a:lstStyle>
            <a:lvl1pPr marL="0" indent="0" algn="l">
              <a:buNone/>
              <a:defRPr sz="200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450850" y="2483032"/>
            <a:ext cx="11306174" cy="514636"/>
          </a:xfrm>
        </p:spPr>
        <p:txBody>
          <a:bodyPr/>
          <a:lstStyle>
            <a:lvl1pPr>
              <a:defRPr>
                <a:solidFill>
                  <a:schemeClr val="bg1"/>
                </a:solidFill>
              </a:defRPr>
            </a:lvl1pPr>
          </a:lstStyle>
          <a:p>
            <a:r>
              <a:rPr lang="de-DE"/>
              <a:t>Mastertitelformat bearbeiten</a:t>
            </a:r>
            <a:endParaRPr lang="de-CH" dirty="0"/>
          </a:p>
        </p:txBody>
      </p:sp>
      <p:pic>
        <p:nvPicPr>
          <p:cNvPr id="13" name="Grafik 12">
            <a:extLst>
              <a:ext uri="{FF2B5EF4-FFF2-40B4-BE49-F238E27FC236}">
                <a16:creationId xmlns:a16="http://schemas.microsoft.com/office/drawing/2014/main" id="{647E56EC-23CC-4141-B40F-46996694D769}"/>
              </a:ext>
            </a:extLst>
          </p:cNvPr>
          <p:cNvPicPr>
            <a:picLocks noChangeAspect="1"/>
          </p:cNvPicPr>
          <p:nvPr/>
        </p:nvPicPr>
        <p:blipFill>
          <a:blip r:embed="rId2"/>
          <a:stretch>
            <a:fillRect/>
          </a:stretch>
        </p:blipFill>
        <p:spPr>
          <a:xfrm>
            <a:off x="439805" y="317500"/>
            <a:ext cx="2557272" cy="879348"/>
          </a:xfrm>
          <a:prstGeom prst="rect">
            <a:avLst/>
          </a:prstGeom>
        </p:spPr>
      </p:pic>
      <p:sp>
        <p:nvSpPr>
          <p:cNvPr id="8" name="Textplatzhalter 7">
            <a:extLst>
              <a:ext uri="{FF2B5EF4-FFF2-40B4-BE49-F238E27FC236}">
                <a16:creationId xmlns:a16="http://schemas.microsoft.com/office/drawing/2014/main" id="{52E70F1A-AD8D-4F8F-9AE2-1A76A8008E04}"/>
              </a:ext>
            </a:extLst>
          </p:cNvPr>
          <p:cNvSpPr>
            <a:spLocks noGrp="1"/>
          </p:cNvSpPr>
          <p:nvPr>
            <p:ph type="body" sz="quarter" idx="17" hasCustomPrompt="1"/>
          </p:nvPr>
        </p:nvSpPr>
        <p:spPr>
          <a:xfrm>
            <a:off x="450850" y="6347013"/>
            <a:ext cx="9072563" cy="233081"/>
          </a:xfrm>
        </p:spPr>
        <p:txBody>
          <a:bodyPr/>
          <a:lstStyle>
            <a:lvl1pPr marL="179388" indent="-179388">
              <a:defRPr sz="1400">
                <a:solidFill>
                  <a:schemeClr val="tx2"/>
                </a:solidFill>
              </a:defRPr>
            </a:lvl1pPr>
          </a:lstStyle>
          <a:p>
            <a:pPr lvl="0"/>
            <a:r>
              <a:rPr lang="de-DE" dirty="0"/>
              <a:t>Organisationseinheit oder Leistungsbereich</a:t>
            </a:r>
            <a:endParaRPr lang="de-CH" dirty="0"/>
          </a:p>
        </p:txBody>
      </p:sp>
    </p:spTree>
    <p:extLst>
      <p:ext uri="{BB962C8B-B14F-4D97-AF65-F5344CB8AC3E}">
        <p14:creationId xmlns:p14="http://schemas.microsoft.com/office/powerpoint/2010/main" val="2357929657"/>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elfolie 2 (mit Bild hel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207875" cy="6858000"/>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40267" y="317500"/>
            <a:ext cx="2553431" cy="879122"/>
          </a:xfrm>
          <a:blipFill>
            <a:blip r:embed="rId2"/>
            <a:stretch>
              <a:fillRect/>
            </a:stretch>
          </a:blipFill>
        </p:spPr>
        <p:txBody>
          <a:bodyPr/>
          <a:lstStyle>
            <a:lvl1pPr marL="0" indent="0">
              <a:buNone/>
              <a:defRPr sz="500">
                <a:solidFill>
                  <a:schemeClr val="bg1"/>
                </a:solidFill>
              </a:defRPr>
            </a:lvl1pPr>
          </a:lstStyle>
          <a:p>
            <a:pPr lvl="0"/>
            <a:r>
              <a:rPr lang="de-CH" dirty="0"/>
              <a:t>   </a:t>
            </a:r>
          </a:p>
        </p:txBody>
      </p:sp>
      <p:sp>
        <p:nvSpPr>
          <p:cNvPr id="15" name="Textplatzhalter 15">
            <a:extLst>
              <a:ext uri="{FF2B5EF4-FFF2-40B4-BE49-F238E27FC236}">
                <a16:creationId xmlns:a16="http://schemas.microsoft.com/office/drawing/2014/main" id="{16E4CDC4-4424-4700-993B-3839864CB1B4}"/>
              </a:ext>
            </a:extLst>
          </p:cNvPr>
          <p:cNvSpPr>
            <a:spLocks noGrp="1"/>
          </p:cNvSpPr>
          <p:nvPr>
            <p:ph type="body" sz="quarter" idx="17" hasCustomPrompt="1"/>
          </p:nvPr>
        </p:nvSpPr>
        <p:spPr>
          <a:xfrm>
            <a:off x="460796" y="3182956"/>
            <a:ext cx="9376933" cy="2054969"/>
          </a:xfrm>
          <a:blipFill>
            <a:blip r:embed="rId3"/>
            <a:stretch>
              <a:fillRect/>
            </a:stretch>
          </a:blipFill>
        </p:spPr>
        <p:txBody>
          <a:bodyPr/>
          <a:lstStyle>
            <a:lvl1pPr marL="0" indent="0">
              <a:buNone/>
              <a:defRPr sz="500">
                <a:solidFill>
                  <a:schemeClr val="bg1"/>
                </a:solidFill>
              </a:defRPr>
            </a:lvl1pPr>
          </a:lstStyle>
          <a:p>
            <a:pPr lvl="0"/>
            <a:r>
              <a:rPr lang="de-CH" dirty="0"/>
              <a:t>   </a:t>
            </a:r>
          </a:p>
        </p:txBody>
      </p:sp>
      <p:sp>
        <p:nvSpPr>
          <p:cNvPr id="12" name="Untertitel 2"/>
          <p:cNvSpPr>
            <a:spLocks noGrp="1"/>
          </p:cNvSpPr>
          <p:nvPr>
            <p:ph type="subTitle" idx="1"/>
          </p:nvPr>
        </p:nvSpPr>
        <p:spPr>
          <a:xfrm>
            <a:off x="593344" y="3973698"/>
            <a:ext cx="9057632" cy="862160"/>
          </a:xfrm>
          <a:prstGeom prst="rect">
            <a:avLst/>
          </a:prstGeom>
        </p:spPr>
        <p:txBody>
          <a:bodyPr lIns="0"/>
          <a:lstStyle>
            <a:lvl1pPr marL="0" indent="0" algn="l">
              <a:buNone/>
              <a:defRPr sz="2000">
                <a:solidFill>
                  <a:schemeClr val="tx2"/>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593344" y="3352801"/>
            <a:ext cx="9057632" cy="520192"/>
          </a:xfrm>
        </p:spPr>
        <p:txBody>
          <a:bodyPr/>
          <a:lstStyle>
            <a:lvl1pPr>
              <a:defRPr>
                <a:solidFill>
                  <a:schemeClr val="tx2"/>
                </a:solidFill>
              </a:defRPr>
            </a:lvl1pPr>
          </a:lstStyle>
          <a:p>
            <a:r>
              <a:rPr lang="de-DE"/>
              <a:t>Mastertitelformat bearbeiten</a:t>
            </a:r>
            <a:endParaRPr lang="de-CH" dirty="0"/>
          </a:p>
        </p:txBody>
      </p:sp>
      <p:sp>
        <p:nvSpPr>
          <p:cNvPr id="8" name="Textplatzhalter 7">
            <a:extLst>
              <a:ext uri="{FF2B5EF4-FFF2-40B4-BE49-F238E27FC236}">
                <a16:creationId xmlns:a16="http://schemas.microsoft.com/office/drawing/2014/main" id="{508FCAF1-F20B-4C9B-AE65-F4B72D3CBEC0}"/>
              </a:ext>
            </a:extLst>
          </p:cNvPr>
          <p:cNvSpPr>
            <a:spLocks noGrp="1"/>
          </p:cNvSpPr>
          <p:nvPr>
            <p:ph type="body" sz="quarter" idx="18" hasCustomPrompt="1"/>
          </p:nvPr>
        </p:nvSpPr>
        <p:spPr>
          <a:xfrm>
            <a:off x="593344" y="4889223"/>
            <a:ext cx="9057632" cy="233081"/>
          </a:xfrm>
        </p:spPr>
        <p:txBody>
          <a:bodyPr/>
          <a:lstStyle>
            <a:lvl1pPr marL="179388" indent="-179388">
              <a:defRPr sz="1400">
                <a:solidFill>
                  <a:schemeClr val="tx2"/>
                </a:solidFill>
              </a:defRPr>
            </a:lvl1pPr>
          </a:lstStyle>
          <a:p>
            <a:pPr lvl="0"/>
            <a:r>
              <a:rPr lang="de-DE" dirty="0"/>
              <a:t>Organisationseinheit oder Leistungsbereich</a:t>
            </a:r>
            <a:endParaRPr lang="de-CH" dirty="0"/>
          </a:p>
        </p:txBody>
      </p:sp>
    </p:spTree>
    <p:extLst>
      <p:ext uri="{BB962C8B-B14F-4D97-AF65-F5344CB8AC3E}">
        <p14:creationId xmlns:p14="http://schemas.microsoft.com/office/powerpoint/2010/main" val="38296120"/>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elfolie 2 (mit Bild dunkel)">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p:nvPr>
        </p:nvSpPr>
        <p:spPr>
          <a:xfrm>
            <a:off x="0" y="0"/>
            <a:ext cx="12207875" cy="6858000"/>
          </a:xfrm>
          <a:prstGeom prst="rect">
            <a:avLst/>
          </a:prstGeom>
          <a:pattFill prst="lgCheck">
            <a:fgClr>
              <a:schemeClr val="bg1">
                <a:lumMod val="85000"/>
              </a:schemeClr>
            </a:fgClr>
            <a:bgClr>
              <a:schemeClr val="bg1"/>
            </a:bgClr>
          </a:pattFill>
        </p:spPr>
        <p:txBody>
          <a:bodyPr lIns="72000" tIns="684000" rIns="72000" bIns="72000" anchor="ctr"/>
          <a:lstStyle>
            <a:lvl1pPr marL="0" indent="0" algn="ctr">
              <a:buFontTx/>
              <a:buNone/>
              <a:defRPr sz="1400">
                <a:solidFill>
                  <a:schemeClr val="tx2"/>
                </a:solidFill>
              </a:defRPr>
            </a:lvl1pPr>
          </a:lstStyle>
          <a:p>
            <a:r>
              <a:rPr lang="de-DE"/>
              <a:t>Bild durch Klicken auf Symbol hinzufügen</a:t>
            </a:r>
            <a:endParaRPr lang="de-CH" dirty="0"/>
          </a:p>
        </p:txBody>
      </p:sp>
      <p:sp>
        <p:nvSpPr>
          <p:cNvPr id="15" name="Textplatzhalter 15">
            <a:extLst>
              <a:ext uri="{FF2B5EF4-FFF2-40B4-BE49-F238E27FC236}">
                <a16:creationId xmlns:a16="http://schemas.microsoft.com/office/drawing/2014/main" id="{16E4CDC4-4424-4700-993B-3839864CB1B4}"/>
              </a:ext>
            </a:extLst>
          </p:cNvPr>
          <p:cNvSpPr>
            <a:spLocks noGrp="1"/>
          </p:cNvSpPr>
          <p:nvPr>
            <p:ph type="body" sz="quarter" idx="17" hasCustomPrompt="1"/>
          </p:nvPr>
        </p:nvSpPr>
        <p:spPr>
          <a:xfrm>
            <a:off x="460796" y="3182956"/>
            <a:ext cx="9376933" cy="2054969"/>
          </a:xfrm>
          <a:blipFill>
            <a:blip r:embed="rId2"/>
            <a:stretch>
              <a:fillRect/>
            </a:stretch>
          </a:blipFill>
        </p:spPr>
        <p:txBody>
          <a:bodyPr/>
          <a:lstStyle>
            <a:lvl1pPr marL="0" indent="0">
              <a:buNone/>
              <a:defRPr sz="500">
                <a:solidFill>
                  <a:schemeClr val="bg1"/>
                </a:solidFill>
              </a:defRPr>
            </a:lvl1pPr>
          </a:lstStyle>
          <a:p>
            <a:pPr lvl="0"/>
            <a:r>
              <a:rPr lang="de-CH" dirty="0"/>
              <a:t>   </a:t>
            </a:r>
          </a:p>
        </p:txBody>
      </p:sp>
      <p:sp>
        <p:nvSpPr>
          <p:cNvPr id="12" name="Untertitel 2"/>
          <p:cNvSpPr>
            <a:spLocks noGrp="1"/>
          </p:cNvSpPr>
          <p:nvPr>
            <p:ph type="subTitle" idx="1"/>
          </p:nvPr>
        </p:nvSpPr>
        <p:spPr>
          <a:xfrm>
            <a:off x="593344" y="3973698"/>
            <a:ext cx="9057632" cy="862160"/>
          </a:xfrm>
          <a:prstGeom prst="rect">
            <a:avLst/>
          </a:prstGeom>
        </p:spPr>
        <p:txBody>
          <a:bodyPr lIns="0"/>
          <a:lstStyle>
            <a:lvl1pPr marL="0" indent="0" algn="l">
              <a:buNone/>
              <a:defRPr sz="2000">
                <a:solidFill>
                  <a:schemeClr val="tx2"/>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593344" y="3352801"/>
            <a:ext cx="9057632" cy="520192"/>
          </a:xfrm>
        </p:spPr>
        <p:txBody>
          <a:bodyPr/>
          <a:lstStyle>
            <a:lvl1pPr>
              <a:defRPr>
                <a:solidFill>
                  <a:schemeClr val="tx2"/>
                </a:solidFill>
              </a:defRPr>
            </a:lvl1pPr>
          </a:lstStyle>
          <a:p>
            <a:r>
              <a:rPr lang="de-DE"/>
              <a:t>Mastertitelformat bearbeiten</a:t>
            </a:r>
            <a:endParaRPr lang="de-CH" dirty="0"/>
          </a:p>
        </p:txBody>
      </p:sp>
      <p:sp>
        <p:nvSpPr>
          <p:cNvPr id="16" name="Textplatzhalter 15">
            <a:extLst>
              <a:ext uri="{FF2B5EF4-FFF2-40B4-BE49-F238E27FC236}">
                <a16:creationId xmlns:a16="http://schemas.microsoft.com/office/drawing/2014/main" id="{C0EE3DD9-895F-4EB2-9E74-C52ABBAEB720}"/>
              </a:ext>
            </a:extLst>
          </p:cNvPr>
          <p:cNvSpPr>
            <a:spLocks noGrp="1" noChangeAspect="1"/>
          </p:cNvSpPr>
          <p:nvPr>
            <p:ph type="body" sz="quarter" idx="15" hasCustomPrompt="1"/>
          </p:nvPr>
        </p:nvSpPr>
        <p:spPr>
          <a:xfrm>
            <a:off x="440267" y="317500"/>
            <a:ext cx="2553431" cy="879122"/>
          </a:xfrm>
          <a:blipFill>
            <a:blip r:embed="rId3"/>
            <a:stretch>
              <a:fillRect/>
            </a:stretch>
          </a:blipFill>
        </p:spPr>
        <p:txBody>
          <a:bodyPr/>
          <a:lstStyle>
            <a:lvl1pPr marL="0" indent="0">
              <a:buNone/>
              <a:defRPr sz="500">
                <a:solidFill>
                  <a:schemeClr val="bg1"/>
                </a:solidFill>
              </a:defRPr>
            </a:lvl1pPr>
          </a:lstStyle>
          <a:p>
            <a:pPr lvl="0"/>
            <a:r>
              <a:rPr lang="de-CH" dirty="0"/>
              <a:t>   </a:t>
            </a:r>
          </a:p>
        </p:txBody>
      </p:sp>
      <p:sp>
        <p:nvSpPr>
          <p:cNvPr id="8" name="Textplatzhalter 7">
            <a:extLst>
              <a:ext uri="{FF2B5EF4-FFF2-40B4-BE49-F238E27FC236}">
                <a16:creationId xmlns:a16="http://schemas.microsoft.com/office/drawing/2014/main" id="{BC73C925-6F67-41AD-8B48-77A6CAB23CC0}"/>
              </a:ext>
            </a:extLst>
          </p:cNvPr>
          <p:cNvSpPr>
            <a:spLocks noGrp="1"/>
          </p:cNvSpPr>
          <p:nvPr>
            <p:ph type="body" sz="quarter" idx="18" hasCustomPrompt="1"/>
          </p:nvPr>
        </p:nvSpPr>
        <p:spPr>
          <a:xfrm>
            <a:off x="593344" y="4889223"/>
            <a:ext cx="9057632" cy="233081"/>
          </a:xfrm>
        </p:spPr>
        <p:txBody>
          <a:bodyPr/>
          <a:lstStyle>
            <a:lvl1pPr marL="179388" indent="-179388">
              <a:defRPr sz="1400">
                <a:solidFill>
                  <a:schemeClr val="tx2"/>
                </a:solidFill>
              </a:defRPr>
            </a:lvl1pPr>
          </a:lstStyle>
          <a:p>
            <a:pPr lvl="0"/>
            <a:r>
              <a:rPr lang="de-DE" dirty="0"/>
              <a:t>Organisationseinheit oder Leistungsbereich</a:t>
            </a:r>
            <a:endParaRPr lang="de-CH" dirty="0"/>
          </a:p>
        </p:txBody>
      </p:sp>
    </p:spTree>
    <p:extLst>
      <p:ext uri="{BB962C8B-B14F-4D97-AF65-F5344CB8AC3E}">
        <p14:creationId xmlns:p14="http://schemas.microsoft.com/office/powerpoint/2010/main" val="2180569284"/>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Kapiteltrennseite (Grau)">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143027F-7246-4F86-A6AD-7473302EFCE0}"/>
              </a:ext>
            </a:extLst>
          </p:cNvPr>
          <p:cNvSpPr/>
          <p:nvPr/>
        </p:nvSpPr>
        <p:spPr>
          <a:xfrm>
            <a:off x="0" y="0"/>
            <a:ext cx="12207875" cy="44497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solidFill>
                <a:srgbClr val="4B647D"/>
              </a:solidFill>
            </a:endParaRPr>
          </a:p>
        </p:txBody>
      </p:sp>
      <p:sp>
        <p:nvSpPr>
          <p:cNvPr id="12" name="Untertitel 2"/>
          <p:cNvSpPr>
            <a:spLocks noGrp="1"/>
          </p:cNvSpPr>
          <p:nvPr>
            <p:ph type="subTitle" idx="1"/>
          </p:nvPr>
        </p:nvSpPr>
        <p:spPr>
          <a:xfrm>
            <a:off x="450850" y="2483773"/>
            <a:ext cx="9057632" cy="736710"/>
          </a:xfrm>
          <a:prstGeom prst="rect">
            <a:avLst/>
          </a:prstGeom>
        </p:spPr>
        <p:txBody>
          <a:bodyPr lIns="0"/>
          <a:lstStyle>
            <a:lvl1pPr marL="0" indent="0" algn="l">
              <a:buNone/>
              <a:defRPr sz="2000">
                <a:solidFill>
                  <a:schemeClr val="bg1"/>
                </a:solidFill>
                <a:latin typeface="Lucida Sans"/>
                <a:cs typeface="Lucida Sans Unicod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Titel 3">
            <a:extLst>
              <a:ext uri="{FF2B5EF4-FFF2-40B4-BE49-F238E27FC236}">
                <a16:creationId xmlns:a16="http://schemas.microsoft.com/office/drawing/2014/main" id="{E39DF830-F09E-4F9D-B580-79824EBBBCBB}"/>
              </a:ext>
            </a:extLst>
          </p:cNvPr>
          <p:cNvSpPr>
            <a:spLocks noGrp="1"/>
          </p:cNvSpPr>
          <p:nvPr>
            <p:ph type="title"/>
          </p:nvPr>
        </p:nvSpPr>
        <p:spPr>
          <a:xfrm>
            <a:off x="450850" y="1877496"/>
            <a:ext cx="11306174" cy="514636"/>
          </a:xfrm>
        </p:spPr>
        <p:txBody>
          <a:bodyPr/>
          <a:lstStyle>
            <a:lvl1pPr>
              <a:defRPr>
                <a:solidFill>
                  <a:schemeClr val="bg1"/>
                </a:solidFill>
              </a:defRPr>
            </a:lvl1pPr>
          </a:lstStyle>
          <a:p>
            <a:r>
              <a:rPr lang="de-DE"/>
              <a:t>Mastertitelformat bearbeiten</a:t>
            </a:r>
            <a:endParaRPr lang="de-CH" dirty="0"/>
          </a:p>
        </p:txBody>
      </p:sp>
      <p:sp>
        <p:nvSpPr>
          <p:cNvPr id="10" name="Abgerundetes Rechteck 6">
            <a:extLst>
              <a:ext uri="{FF2B5EF4-FFF2-40B4-BE49-F238E27FC236}">
                <a16:creationId xmlns:a16="http://schemas.microsoft.com/office/drawing/2014/main" id="{6155990B-78C7-4DA0-B1E7-76D1A83E0123}"/>
              </a:ext>
            </a:extLst>
          </p:cNvPr>
          <p:cNvSpPr/>
          <p:nvPr/>
        </p:nvSpPr>
        <p:spPr>
          <a:xfrm>
            <a:off x="0" y="4449763"/>
            <a:ext cx="12207238" cy="122237"/>
          </a:xfrm>
          <a:prstGeom prst="rect">
            <a:avLst/>
          </a:prstGeom>
          <a:solidFill>
            <a:srgbClr val="FAC3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sz="1800">
              <a:solidFill>
                <a:srgbClr val="E78E23"/>
              </a:solidFill>
            </a:endParaRPr>
          </a:p>
        </p:txBody>
      </p:sp>
      <p:sp>
        <p:nvSpPr>
          <p:cNvPr id="3" name="Foliennummernplatzhalter 2">
            <a:extLst>
              <a:ext uri="{FF2B5EF4-FFF2-40B4-BE49-F238E27FC236}">
                <a16:creationId xmlns:a16="http://schemas.microsoft.com/office/drawing/2014/main" id="{15E32F2A-681B-4A65-A2CF-F3289104E9F3}"/>
              </a:ext>
            </a:extLst>
          </p:cNvPr>
          <p:cNvSpPr>
            <a:spLocks noGrp="1"/>
          </p:cNvSpPr>
          <p:nvPr>
            <p:ph type="sldNum" sz="quarter" idx="10"/>
          </p:nvPr>
        </p:nvSpPr>
        <p:spPr/>
        <p:txBody>
          <a:bodyPr/>
          <a:lstStyle>
            <a:lvl1pPr>
              <a:defRPr>
                <a:solidFill>
                  <a:srgbClr val="4B647D"/>
                </a:solidFill>
              </a:defRPr>
            </a:lvl1pPr>
          </a:lstStyle>
          <a:p>
            <a:pPr>
              <a:defRPr/>
            </a:pPr>
            <a:fld id="{B7BACB64-ACD3-4495-9A64-936FBCA468A7}" type="slidenum">
              <a:rPr lang="de-CH" smtClean="0"/>
              <a:pPr>
                <a:defRPr/>
              </a:pPr>
              <a:t>‹Nr.›</a:t>
            </a:fld>
            <a:endParaRPr lang="de-CH" dirty="0"/>
          </a:p>
        </p:txBody>
      </p:sp>
      <p:sp>
        <p:nvSpPr>
          <p:cNvPr id="5" name="Textfeld 15">
            <a:extLst>
              <a:ext uri="{FF2B5EF4-FFF2-40B4-BE49-F238E27FC236}">
                <a16:creationId xmlns:a16="http://schemas.microsoft.com/office/drawing/2014/main" id="{3455541A-D1CF-4483-A637-480F287F7481}"/>
              </a:ext>
            </a:extLst>
          </p:cNvPr>
          <p:cNvSpPr txBox="1">
            <a:spLocks noChangeArrowheads="1"/>
          </p:cNvSpPr>
          <p:nvPr/>
        </p:nvSpPr>
        <p:spPr bwMode="auto">
          <a:xfrm>
            <a:off x="457200" y="6300788"/>
            <a:ext cx="8929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defTabSz="647700" eaLnBrk="0" hangingPunct="0">
              <a:defRPr sz="2400">
                <a:solidFill>
                  <a:schemeClr val="tx1"/>
                </a:solidFill>
                <a:latin typeface="Calibri" pitchFamily="34" charset="0"/>
                <a:ea typeface="MS PGothic" pitchFamily="34" charset="-128"/>
              </a:defRPr>
            </a:lvl1pPr>
            <a:lvl2pPr marL="742950" indent="-285750" defTabSz="647700" eaLnBrk="0" hangingPunct="0">
              <a:defRPr sz="2400">
                <a:solidFill>
                  <a:schemeClr val="tx1"/>
                </a:solidFill>
                <a:latin typeface="Calibri" pitchFamily="34" charset="0"/>
                <a:ea typeface="MS PGothic" pitchFamily="34" charset="-128"/>
              </a:defRPr>
            </a:lvl2pPr>
            <a:lvl3pPr marL="1143000" indent="-228600" defTabSz="647700" eaLnBrk="0" hangingPunct="0">
              <a:defRPr sz="2400">
                <a:solidFill>
                  <a:schemeClr val="tx1"/>
                </a:solidFill>
                <a:latin typeface="Calibri" pitchFamily="34" charset="0"/>
                <a:ea typeface="MS PGothic" pitchFamily="34" charset="-128"/>
              </a:defRPr>
            </a:lvl3pPr>
            <a:lvl4pPr marL="1600200" indent="-228600" defTabSz="647700" eaLnBrk="0" hangingPunct="0">
              <a:defRPr sz="2400">
                <a:solidFill>
                  <a:schemeClr val="tx1"/>
                </a:solidFill>
                <a:latin typeface="Calibri" pitchFamily="34" charset="0"/>
                <a:ea typeface="MS PGothic" pitchFamily="34" charset="-128"/>
              </a:defRPr>
            </a:lvl4pPr>
            <a:lvl5pPr marL="2057400" indent="-228600" defTabSz="647700" eaLnBrk="0" hangingPunct="0">
              <a:defRPr sz="2400">
                <a:solidFill>
                  <a:schemeClr val="tx1"/>
                </a:solidFill>
                <a:latin typeface="Calibri" pitchFamily="34" charset="0"/>
                <a:ea typeface="MS PGothic" pitchFamily="34" charset="-128"/>
              </a:defRPr>
            </a:lvl5pPr>
            <a:lvl6pPr marL="25146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r>
              <a:rPr lang="de-DE" sz="1400" dirty="0">
                <a:solidFill>
                  <a:schemeClr val="tx2"/>
                </a:solidFill>
                <a:latin typeface="Lucida Sans" pitchFamily="34" charset="0"/>
              </a:rPr>
              <a:t>Berner Fachhochschule | Haute </a:t>
            </a:r>
            <a:r>
              <a:rPr lang="de-DE" sz="1400" dirty="0" err="1">
                <a:solidFill>
                  <a:schemeClr val="tx2"/>
                </a:solidFill>
                <a:latin typeface="Lucida Sans" pitchFamily="34" charset="0"/>
              </a:rPr>
              <a:t>école</a:t>
            </a:r>
            <a:r>
              <a:rPr lang="de-DE" sz="1400" dirty="0">
                <a:solidFill>
                  <a:schemeClr val="tx2"/>
                </a:solidFill>
                <a:latin typeface="Lucida Sans" pitchFamily="34" charset="0"/>
              </a:rPr>
              <a:t> </a:t>
            </a:r>
            <a:r>
              <a:rPr lang="de-DE" sz="1400" dirty="0" err="1">
                <a:solidFill>
                  <a:schemeClr val="tx2"/>
                </a:solidFill>
                <a:latin typeface="Lucida Sans" pitchFamily="34" charset="0"/>
              </a:rPr>
              <a:t>spécialisée</a:t>
            </a:r>
            <a:r>
              <a:rPr lang="de-DE" sz="1400" dirty="0">
                <a:solidFill>
                  <a:schemeClr val="tx2"/>
                </a:solidFill>
                <a:latin typeface="Lucida Sans" pitchFamily="34" charset="0"/>
              </a:rPr>
              <a:t> </a:t>
            </a:r>
            <a:r>
              <a:rPr lang="de-DE" sz="1400" dirty="0" err="1">
                <a:solidFill>
                  <a:schemeClr val="tx2"/>
                </a:solidFill>
                <a:latin typeface="Lucida Sans" pitchFamily="34" charset="0"/>
              </a:rPr>
              <a:t>bernoise</a:t>
            </a:r>
            <a:r>
              <a:rPr lang="de-DE" sz="1400" dirty="0">
                <a:solidFill>
                  <a:schemeClr val="tx2"/>
                </a:solidFill>
                <a:latin typeface="Lucida Sans" pitchFamily="34" charset="0"/>
              </a:rPr>
              <a:t> | Bern University </a:t>
            </a:r>
            <a:r>
              <a:rPr lang="de-DE" sz="1400" dirty="0" err="1">
                <a:solidFill>
                  <a:schemeClr val="tx2"/>
                </a:solidFill>
                <a:latin typeface="Lucida Sans" pitchFamily="34" charset="0"/>
              </a:rPr>
              <a:t>of</a:t>
            </a:r>
            <a:r>
              <a:rPr lang="de-DE" sz="1400" dirty="0">
                <a:solidFill>
                  <a:schemeClr val="tx2"/>
                </a:solidFill>
                <a:latin typeface="Lucida Sans" pitchFamily="34" charset="0"/>
              </a:rPr>
              <a:t> Applied </a:t>
            </a:r>
            <a:r>
              <a:rPr lang="de-DE" sz="1400" dirty="0" err="1">
                <a:solidFill>
                  <a:schemeClr val="tx2"/>
                </a:solidFill>
                <a:latin typeface="Lucida Sans" pitchFamily="34" charset="0"/>
              </a:rPr>
              <a:t>Sciences</a:t>
            </a:r>
            <a:endParaRPr lang="de-DE" sz="1400" dirty="0">
              <a:solidFill>
                <a:schemeClr val="tx2"/>
              </a:solidFill>
              <a:latin typeface="Lucida Sans" pitchFamily="34" charset="0"/>
            </a:endParaRPr>
          </a:p>
        </p:txBody>
      </p:sp>
    </p:spTree>
    <p:extLst>
      <p:ext uri="{BB962C8B-B14F-4D97-AF65-F5344CB8AC3E}">
        <p14:creationId xmlns:p14="http://schemas.microsoft.com/office/powerpoint/2010/main" val="2833918703"/>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ild mit Textbox">
    <p:spTree>
      <p:nvGrpSpPr>
        <p:cNvPr id="1" name=""/>
        <p:cNvGrpSpPr/>
        <p:nvPr/>
      </p:nvGrpSpPr>
      <p:grpSpPr>
        <a:xfrm>
          <a:off x="0" y="0"/>
          <a:ext cx="0" cy="0"/>
          <a:chOff x="0" y="0"/>
          <a:chExt cx="0" cy="0"/>
        </a:xfrm>
      </p:grpSpPr>
      <p:sp>
        <p:nvSpPr>
          <p:cNvPr id="17" name="Bildplatzhalter 10">
            <a:extLst>
              <a:ext uri="{FF2B5EF4-FFF2-40B4-BE49-F238E27FC236}">
                <a16:creationId xmlns:a16="http://schemas.microsoft.com/office/drawing/2014/main" id="{034EF83C-B1FD-49FF-B648-E50C717A4176}"/>
              </a:ext>
            </a:extLst>
          </p:cNvPr>
          <p:cNvSpPr>
            <a:spLocks noGrp="1"/>
          </p:cNvSpPr>
          <p:nvPr>
            <p:ph type="pic" sz="quarter" idx="16" hasCustomPrompt="1"/>
          </p:nvPr>
        </p:nvSpPr>
        <p:spPr>
          <a:xfrm>
            <a:off x="0" y="0"/>
            <a:ext cx="12207875" cy="6858000"/>
          </a:xfrm>
          <a:prstGeom prst="rect">
            <a:avLst/>
          </a:prstGeom>
          <a:pattFill prst="lgCheck">
            <a:fgClr>
              <a:schemeClr val="bg1">
                <a:lumMod val="85000"/>
              </a:schemeClr>
            </a:fgClr>
            <a:bgClr>
              <a:schemeClr val="bg1"/>
            </a:bgClr>
          </a:pattFill>
        </p:spPr>
        <p:txBody>
          <a:bodyPr lIns="72000" tIns="0" rIns="72000" bIns="1800000" anchor="ctr"/>
          <a:lstStyle>
            <a:lvl1pPr marL="0" indent="0" algn="ctr">
              <a:buFontTx/>
              <a:buNone/>
              <a:defRPr sz="1400">
                <a:solidFill>
                  <a:schemeClr val="tx2"/>
                </a:solidFill>
              </a:defRPr>
            </a:lvl1pPr>
          </a:lstStyle>
          <a:p>
            <a:r>
              <a:rPr lang="de-DE" dirty="0"/>
              <a:t>Bild in den Platzhalter ziehen und bei Bedarf in den Hintergrund stellen.</a:t>
            </a:r>
            <a:endParaRPr lang="de-CH" dirty="0"/>
          </a:p>
        </p:txBody>
      </p:sp>
      <p:sp>
        <p:nvSpPr>
          <p:cNvPr id="3" name="Textplatzhalter 2">
            <a:extLst>
              <a:ext uri="{FF2B5EF4-FFF2-40B4-BE49-F238E27FC236}">
                <a16:creationId xmlns:a16="http://schemas.microsoft.com/office/drawing/2014/main" id="{4900AA4B-37D2-4481-BCF3-2E414DEA212A}"/>
              </a:ext>
            </a:extLst>
          </p:cNvPr>
          <p:cNvSpPr>
            <a:spLocks noGrp="1"/>
          </p:cNvSpPr>
          <p:nvPr>
            <p:ph type="body" sz="quarter" idx="19"/>
          </p:nvPr>
        </p:nvSpPr>
        <p:spPr>
          <a:xfrm>
            <a:off x="460796" y="3182956"/>
            <a:ext cx="9386888" cy="2743200"/>
          </a:xfrm>
          <a:blipFill>
            <a:blip r:embed="rId2"/>
            <a:stretch>
              <a:fillRect/>
            </a:stretch>
          </a:blipFill>
        </p:spPr>
        <p:txBody>
          <a:bodyPr lIns="144000" tIns="216000" rIns="144000" bIns="14400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3253682870"/>
      </p:ext>
    </p:extLst>
  </p:cSld>
  <p:clrMapOvr>
    <a:masterClrMapping/>
  </p:clrMapOvr>
  <p:extLst>
    <p:ext uri="{DCECCB84-F9BA-43D5-87BE-67443E8EF086}">
      <p15:sldGuideLst xmlns:p15="http://schemas.microsoft.com/office/powerpoint/2012/main">
        <p15:guide id="1" orient="horz" pos="28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Bild">
    <p:spTree>
      <p:nvGrpSpPr>
        <p:cNvPr id="1" name=""/>
        <p:cNvGrpSpPr/>
        <p:nvPr/>
      </p:nvGrpSpPr>
      <p:grpSpPr>
        <a:xfrm>
          <a:off x="0" y="0"/>
          <a:ext cx="0" cy="0"/>
          <a:chOff x="0" y="0"/>
          <a:chExt cx="0" cy="0"/>
        </a:xfrm>
      </p:grpSpPr>
      <p:sp>
        <p:nvSpPr>
          <p:cNvPr id="4" name="Foliennummernplatzhalter 2"/>
          <p:cNvSpPr>
            <a:spLocks noGrp="1"/>
          </p:cNvSpPr>
          <p:nvPr>
            <p:ph type="sldNum" sz="quarter" idx="10"/>
          </p:nvPr>
        </p:nvSpPr>
        <p:spPr/>
        <p:txBody>
          <a:bodyPr/>
          <a:lstStyle>
            <a:lvl1pPr>
              <a:defRPr/>
            </a:lvl1pPr>
          </a:lstStyle>
          <a:p>
            <a:pPr>
              <a:defRPr/>
            </a:pPr>
            <a:fld id="{9F0A35F2-7595-4779-9180-596D2E72BBB9}" type="slidenum">
              <a:rPr lang="de-CH"/>
              <a:pPr>
                <a:defRPr/>
              </a:pPr>
              <a:t>‹Nr.›</a:t>
            </a:fld>
            <a:endParaRPr lang="de-CH" dirty="0"/>
          </a:p>
        </p:txBody>
      </p:sp>
      <p:sp>
        <p:nvSpPr>
          <p:cNvPr id="6" name="Inhaltsplatzhalter 5">
            <a:extLst>
              <a:ext uri="{FF2B5EF4-FFF2-40B4-BE49-F238E27FC236}">
                <a16:creationId xmlns:a16="http://schemas.microsoft.com/office/drawing/2014/main" id="{6A155BAD-5C25-40A7-8727-1B1E570D77EF}"/>
              </a:ext>
            </a:extLst>
          </p:cNvPr>
          <p:cNvSpPr>
            <a:spLocks noGrp="1"/>
          </p:cNvSpPr>
          <p:nvPr>
            <p:ph sz="quarter" idx="1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7" name="Titel 6">
            <a:extLst>
              <a:ext uri="{FF2B5EF4-FFF2-40B4-BE49-F238E27FC236}">
                <a16:creationId xmlns:a16="http://schemas.microsoft.com/office/drawing/2014/main" id="{DD617E98-5641-4B2D-A638-1322515D6625}"/>
              </a:ext>
            </a:extLst>
          </p:cNvPr>
          <p:cNvSpPr>
            <a:spLocks noGrp="1"/>
          </p:cNvSpPr>
          <p:nvPr>
            <p:ph type="title"/>
          </p:nvPr>
        </p:nvSpPr>
        <p:spPr/>
        <p:txBody>
          <a:bodyPr/>
          <a:lstStyle/>
          <a:p>
            <a:r>
              <a:rPr lang="de-DE"/>
              <a:t>Mastertitelformat bearbeiten</a:t>
            </a:r>
            <a:endParaRPr lang="de-CH"/>
          </a:p>
        </p:txBody>
      </p:sp>
    </p:spTree>
    <p:extLst>
      <p:ext uri="{BB962C8B-B14F-4D97-AF65-F5344CB8AC3E}">
        <p14:creationId xmlns:p14="http://schemas.microsoft.com/office/powerpoint/2010/main" val="270315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Bild mit Untertitel">
    <p:spTree>
      <p:nvGrpSpPr>
        <p:cNvPr id="1" name=""/>
        <p:cNvGrpSpPr/>
        <p:nvPr/>
      </p:nvGrpSpPr>
      <p:grpSpPr>
        <a:xfrm>
          <a:off x="0" y="0"/>
          <a:ext cx="0" cy="0"/>
          <a:chOff x="0" y="0"/>
          <a:chExt cx="0" cy="0"/>
        </a:xfrm>
      </p:grpSpPr>
      <p:sp>
        <p:nvSpPr>
          <p:cNvPr id="15" name="Textplatzhalter 2"/>
          <p:cNvSpPr>
            <a:spLocks noGrp="1"/>
          </p:cNvSpPr>
          <p:nvPr>
            <p:ph type="body" idx="1"/>
          </p:nvPr>
        </p:nvSpPr>
        <p:spPr>
          <a:xfrm>
            <a:off x="450850" y="1376362"/>
            <a:ext cx="11312525" cy="495637"/>
          </a:xfrm>
          <a:prstGeom prst="rect">
            <a:avLst/>
          </a:prstGeom>
        </p:spPr>
        <p:txBody>
          <a:bodyPr lIns="0" rIns="0" anchor="t" anchorCtr="0"/>
          <a:lstStyle>
            <a:lvl1pPr marL="0" indent="0">
              <a:buNone/>
              <a:defRPr sz="2200" b="0" i="0">
                <a:solidFill>
                  <a:schemeClr val="tx2"/>
                </a:solidFill>
                <a:latin typeface="Lucida Sans"/>
                <a:cs typeface="Lucida San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5" name="Foliennummernplatzhalter 2"/>
          <p:cNvSpPr>
            <a:spLocks noGrp="1"/>
          </p:cNvSpPr>
          <p:nvPr>
            <p:ph type="sldNum" sz="quarter" idx="14"/>
          </p:nvPr>
        </p:nvSpPr>
        <p:spPr/>
        <p:txBody>
          <a:bodyPr/>
          <a:lstStyle>
            <a:lvl1pPr>
              <a:defRPr/>
            </a:lvl1pPr>
          </a:lstStyle>
          <a:p>
            <a:pPr>
              <a:defRPr/>
            </a:pPr>
            <a:fld id="{53C55A69-AF00-48CA-9C5B-76F6193071D6}" type="slidenum">
              <a:rPr lang="de-CH"/>
              <a:pPr>
                <a:defRPr/>
              </a:pPr>
              <a:t>‹Nr.›</a:t>
            </a:fld>
            <a:endParaRPr lang="de-CH" dirty="0"/>
          </a:p>
        </p:txBody>
      </p:sp>
      <p:sp>
        <p:nvSpPr>
          <p:cNvPr id="2" name="Titel 1">
            <a:extLst>
              <a:ext uri="{FF2B5EF4-FFF2-40B4-BE49-F238E27FC236}">
                <a16:creationId xmlns:a16="http://schemas.microsoft.com/office/drawing/2014/main" id="{E2C449D1-1247-49B8-8578-3105EE3226E6}"/>
              </a:ext>
            </a:extLst>
          </p:cNvPr>
          <p:cNvSpPr>
            <a:spLocks noGrp="1"/>
          </p:cNvSpPr>
          <p:nvPr>
            <p:ph type="title"/>
          </p:nvPr>
        </p:nvSpPr>
        <p:spPr/>
        <p:txBody>
          <a:bodyPr/>
          <a:lstStyle/>
          <a:p>
            <a:r>
              <a:rPr lang="de-DE"/>
              <a:t>Mastertitelformat bearbeiten</a:t>
            </a:r>
            <a:endParaRPr lang="de-CH"/>
          </a:p>
        </p:txBody>
      </p:sp>
      <p:sp>
        <p:nvSpPr>
          <p:cNvPr id="4" name="Inhaltsplatzhalter 3">
            <a:extLst>
              <a:ext uri="{FF2B5EF4-FFF2-40B4-BE49-F238E27FC236}">
                <a16:creationId xmlns:a16="http://schemas.microsoft.com/office/drawing/2014/main" id="{44C75B05-03A1-469D-8437-A6AA010E7208}"/>
              </a:ext>
            </a:extLst>
          </p:cNvPr>
          <p:cNvSpPr>
            <a:spLocks noGrp="1"/>
          </p:cNvSpPr>
          <p:nvPr>
            <p:ph sz="quarter" idx="15"/>
          </p:nvPr>
        </p:nvSpPr>
        <p:spPr>
          <a:xfrm>
            <a:off x="450850" y="2168525"/>
            <a:ext cx="11306175" cy="399732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414723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Textfeld 15"/>
          <p:cNvSpPr txBox="1">
            <a:spLocks noChangeArrowheads="1"/>
          </p:cNvSpPr>
          <p:nvPr/>
        </p:nvSpPr>
        <p:spPr bwMode="auto">
          <a:xfrm>
            <a:off x="457200" y="6300788"/>
            <a:ext cx="8929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defTabSz="647700" eaLnBrk="0" hangingPunct="0">
              <a:defRPr sz="2400">
                <a:solidFill>
                  <a:schemeClr val="tx1"/>
                </a:solidFill>
                <a:latin typeface="Calibri" pitchFamily="34" charset="0"/>
                <a:ea typeface="MS PGothic" pitchFamily="34" charset="-128"/>
              </a:defRPr>
            </a:lvl1pPr>
            <a:lvl2pPr marL="742950" indent="-285750" defTabSz="647700" eaLnBrk="0" hangingPunct="0">
              <a:defRPr sz="2400">
                <a:solidFill>
                  <a:schemeClr val="tx1"/>
                </a:solidFill>
                <a:latin typeface="Calibri" pitchFamily="34" charset="0"/>
                <a:ea typeface="MS PGothic" pitchFamily="34" charset="-128"/>
              </a:defRPr>
            </a:lvl2pPr>
            <a:lvl3pPr marL="1143000" indent="-228600" defTabSz="647700" eaLnBrk="0" hangingPunct="0">
              <a:defRPr sz="2400">
                <a:solidFill>
                  <a:schemeClr val="tx1"/>
                </a:solidFill>
                <a:latin typeface="Calibri" pitchFamily="34" charset="0"/>
                <a:ea typeface="MS PGothic" pitchFamily="34" charset="-128"/>
              </a:defRPr>
            </a:lvl3pPr>
            <a:lvl4pPr marL="1600200" indent="-228600" defTabSz="647700" eaLnBrk="0" hangingPunct="0">
              <a:defRPr sz="2400">
                <a:solidFill>
                  <a:schemeClr val="tx1"/>
                </a:solidFill>
                <a:latin typeface="Calibri" pitchFamily="34" charset="0"/>
                <a:ea typeface="MS PGothic" pitchFamily="34" charset="-128"/>
              </a:defRPr>
            </a:lvl4pPr>
            <a:lvl5pPr marL="2057400" indent="-228600" defTabSz="647700" eaLnBrk="0" hangingPunct="0">
              <a:defRPr sz="2400">
                <a:solidFill>
                  <a:schemeClr val="tx1"/>
                </a:solidFill>
                <a:latin typeface="Calibri" pitchFamily="34" charset="0"/>
                <a:ea typeface="MS PGothic" pitchFamily="34" charset="-128"/>
              </a:defRPr>
            </a:lvl5pPr>
            <a:lvl6pPr marL="25146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6477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defRPr/>
            </a:pPr>
            <a:r>
              <a:rPr lang="de-DE" sz="1400" dirty="0">
                <a:solidFill>
                  <a:schemeClr val="tx2"/>
                </a:solidFill>
                <a:latin typeface="Lucida Sans" pitchFamily="34" charset="0"/>
              </a:rPr>
              <a:t>Berner Fachhochschule | Haute </a:t>
            </a:r>
            <a:r>
              <a:rPr lang="de-DE" sz="1400" dirty="0" err="1">
                <a:solidFill>
                  <a:schemeClr val="tx2"/>
                </a:solidFill>
                <a:latin typeface="Lucida Sans" pitchFamily="34" charset="0"/>
              </a:rPr>
              <a:t>école</a:t>
            </a:r>
            <a:r>
              <a:rPr lang="de-DE" sz="1400" dirty="0">
                <a:solidFill>
                  <a:schemeClr val="tx2"/>
                </a:solidFill>
                <a:latin typeface="Lucida Sans" pitchFamily="34" charset="0"/>
              </a:rPr>
              <a:t> </a:t>
            </a:r>
            <a:r>
              <a:rPr lang="de-DE" sz="1400" dirty="0" err="1">
                <a:solidFill>
                  <a:schemeClr val="tx2"/>
                </a:solidFill>
                <a:latin typeface="Lucida Sans" pitchFamily="34" charset="0"/>
              </a:rPr>
              <a:t>spécialisée</a:t>
            </a:r>
            <a:r>
              <a:rPr lang="de-DE" sz="1400" dirty="0">
                <a:solidFill>
                  <a:schemeClr val="tx2"/>
                </a:solidFill>
                <a:latin typeface="Lucida Sans" pitchFamily="34" charset="0"/>
              </a:rPr>
              <a:t> </a:t>
            </a:r>
            <a:r>
              <a:rPr lang="de-DE" sz="1400" dirty="0" err="1">
                <a:solidFill>
                  <a:schemeClr val="tx2"/>
                </a:solidFill>
                <a:latin typeface="Lucida Sans" pitchFamily="34" charset="0"/>
              </a:rPr>
              <a:t>bernoise</a:t>
            </a:r>
            <a:r>
              <a:rPr lang="de-DE" sz="1400" dirty="0">
                <a:solidFill>
                  <a:schemeClr val="tx2"/>
                </a:solidFill>
                <a:latin typeface="Lucida Sans" pitchFamily="34" charset="0"/>
              </a:rPr>
              <a:t> | Bern University </a:t>
            </a:r>
            <a:r>
              <a:rPr lang="de-DE" sz="1400" dirty="0" err="1">
                <a:solidFill>
                  <a:schemeClr val="tx2"/>
                </a:solidFill>
                <a:latin typeface="Lucida Sans" pitchFamily="34" charset="0"/>
              </a:rPr>
              <a:t>of</a:t>
            </a:r>
            <a:r>
              <a:rPr lang="de-DE" sz="1400" dirty="0">
                <a:solidFill>
                  <a:schemeClr val="tx2"/>
                </a:solidFill>
                <a:latin typeface="Lucida Sans" pitchFamily="34" charset="0"/>
              </a:rPr>
              <a:t> Applied </a:t>
            </a:r>
            <a:r>
              <a:rPr lang="de-DE" sz="1400" dirty="0" err="1">
                <a:solidFill>
                  <a:schemeClr val="tx2"/>
                </a:solidFill>
                <a:latin typeface="Lucida Sans" pitchFamily="34" charset="0"/>
              </a:rPr>
              <a:t>Sciences</a:t>
            </a:r>
            <a:endParaRPr lang="de-DE" sz="1400" dirty="0">
              <a:solidFill>
                <a:schemeClr val="tx2"/>
              </a:solidFill>
              <a:latin typeface="Lucida Sans" pitchFamily="34" charset="0"/>
            </a:endParaRPr>
          </a:p>
        </p:txBody>
      </p:sp>
      <p:sp>
        <p:nvSpPr>
          <p:cNvPr id="3" name="Foliennummernplatzhalter 2"/>
          <p:cNvSpPr>
            <a:spLocks noGrp="1"/>
          </p:cNvSpPr>
          <p:nvPr>
            <p:ph type="sldNum" sz="quarter" idx="4"/>
          </p:nvPr>
        </p:nvSpPr>
        <p:spPr>
          <a:xfrm>
            <a:off x="8748713" y="6300788"/>
            <a:ext cx="3001962" cy="307975"/>
          </a:xfrm>
          <a:prstGeom prst="rect">
            <a:avLst/>
          </a:prstGeom>
        </p:spPr>
        <p:txBody>
          <a:bodyPr vert="horz" lIns="0" tIns="0" rIns="0" bIns="0" rtlCol="0" anchor="ctr" anchorCtr="0"/>
          <a:lstStyle>
            <a:lvl1pPr algn="r">
              <a:defRPr sz="1400" smtClean="0">
                <a:solidFill>
                  <a:schemeClr val="tx2"/>
                </a:solidFill>
                <a:latin typeface="Lucida Sans" pitchFamily="34" charset="0"/>
              </a:defRPr>
            </a:lvl1pPr>
          </a:lstStyle>
          <a:p>
            <a:pPr>
              <a:defRPr/>
            </a:pPr>
            <a:fld id="{B7BACB64-ACD3-4495-9A64-936FBCA468A7}" type="slidenum">
              <a:rPr lang="de-CH" smtClean="0"/>
              <a:pPr>
                <a:defRPr/>
              </a:pPr>
              <a:t>‹Nr.›</a:t>
            </a:fld>
            <a:endParaRPr lang="de-CH" dirty="0"/>
          </a:p>
        </p:txBody>
      </p:sp>
      <p:sp>
        <p:nvSpPr>
          <p:cNvPr id="2" name="Titelplatzhalter 1">
            <a:extLst>
              <a:ext uri="{FF2B5EF4-FFF2-40B4-BE49-F238E27FC236}">
                <a16:creationId xmlns:a16="http://schemas.microsoft.com/office/drawing/2014/main" id="{DD9E8CA3-FB48-4D66-A23F-18A4D3D38663}"/>
              </a:ext>
            </a:extLst>
          </p:cNvPr>
          <p:cNvSpPr>
            <a:spLocks noGrp="1"/>
          </p:cNvSpPr>
          <p:nvPr>
            <p:ph type="title"/>
          </p:nvPr>
        </p:nvSpPr>
        <p:spPr>
          <a:xfrm>
            <a:off x="450851" y="390574"/>
            <a:ext cx="11306174" cy="514636"/>
          </a:xfrm>
          <a:prstGeom prst="rect">
            <a:avLst/>
          </a:prstGeom>
        </p:spPr>
        <p:txBody>
          <a:bodyPr vert="horz" lIns="0" tIns="0" rIns="0" bIns="0" rtlCol="0" anchor="t">
            <a:noAutofit/>
          </a:bodyPr>
          <a:lstStyle/>
          <a:p>
            <a:r>
              <a:rPr lang="de-DE" dirty="0"/>
              <a:t>Mastertitelformat bearbeiten</a:t>
            </a:r>
            <a:endParaRPr lang="de-CH" dirty="0"/>
          </a:p>
        </p:txBody>
      </p:sp>
      <p:sp>
        <p:nvSpPr>
          <p:cNvPr id="4" name="Textplatzhalter 3">
            <a:extLst>
              <a:ext uri="{FF2B5EF4-FFF2-40B4-BE49-F238E27FC236}">
                <a16:creationId xmlns:a16="http://schemas.microsoft.com/office/drawing/2014/main" id="{31C8B1AA-41BC-42FB-B837-09FDD1BA995F}"/>
              </a:ext>
            </a:extLst>
          </p:cNvPr>
          <p:cNvSpPr>
            <a:spLocks noGrp="1"/>
          </p:cNvSpPr>
          <p:nvPr>
            <p:ph type="body" idx="1"/>
          </p:nvPr>
        </p:nvSpPr>
        <p:spPr>
          <a:xfrm>
            <a:off x="450850" y="1376362"/>
            <a:ext cx="11306175" cy="4789487"/>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Tree>
  </p:cSld>
  <p:clrMap bg1="lt1" tx1="dk1" bg2="lt2" tx2="dk2" accent1="accent1" accent2="accent2" accent3="accent3" accent4="accent4" accent5="accent5" accent6="accent6" hlink="hlink" folHlink="folHlink"/>
  <p:sldLayoutIdLst>
    <p:sldLayoutId id="2147483851" r:id="rId1"/>
    <p:sldLayoutId id="2147483865" r:id="rId2"/>
    <p:sldLayoutId id="2147483867" r:id="rId3"/>
    <p:sldLayoutId id="2147483869" r:id="rId4"/>
    <p:sldLayoutId id="2147483870" r:id="rId5"/>
    <p:sldLayoutId id="2147483868" r:id="rId6"/>
    <p:sldLayoutId id="2147483871" r:id="rId7"/>
    <p:sldLayoutId id="2147483844" r:id="rId8"/>
    <p:sldLayoutId id="2147483845" r:id="rId9"/>
    <p:sldLayoutId id="2147483846" r:id="rId10"/>
    <p:sldLayoutId id="2147483847" r:id="rId11"/>
    <p:sldLayoutId id="2147483848" r:id="rId12"/>
    <p:sldLayoutId id="2147483864" r:id="rId13"/>
    <p:sldLayoutId id="2147483862" r:id="rId14"/>
    <p:sldLayoutId id="2147483863" r:id="rId15"/>
    <p:sldLayoutId id="2147483861" r:id="rId16"/>
    <p:sldLayoutId id="2147483860" r:id="rId17"/>
    <p:sldLayoutId id="2147483859" r:id="rId18"/>
    <p:sldLayoutId id="2147483850" r:id="rId19"/>
  </p:sldLayoutIdLst>
  <p:hf hdr="0" ftr="0" dt="0"/>
  <p:txStyles>
    <p:titleStyle>
      <a:lvl1pPr algn="l" defTabSz="457200" rtl="0" eaLnBrk="1" fontAlgn="base" hangingPunct="1">
        <a:spcBef>
          <a:spcPct val="0"/>
        </a:spcBef>
        <a:spcAft>
          <a:spcPct val="0"/>
        </a:spcAft>
        <a:defRPr sz="3000" kern="1200">
          <a:solidFill>
            <a:schemeClr val="tx2"/>
          </a:solidFill>
          <a:latin typeface="+mj-lt"/>
          <a:ea typeface="MS PGothic" pitchFamily="34" charset="-128"/>
          <a:cs typeface="ＭＳ Ｐゴシック" charset="0"/>
        </a:defRPr>
      </a:lvl1pPr>
      <a:lvl2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MS PGothic" pitchFamily="34" charset="-128"/>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266700"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ＭＳ Ｐゴシック" charset="0"/>
        </a:defRPr>
      </a:lvl1pPr>
      <a:lvl2pPr marL="538163"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2pPr>
      <a:lvl3pPr marL="808038" marR="0" indent="-269875"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3pPr>
      <a:lvl4pPr marL="1074738"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4pPr>
      <a:lvl5pPr marL="1346200"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p15:clr>
            <a:srgbClr val="F26B43"/>
          </p15:clr>
        </p15:guide>
        <p15:guide id="2" pos="284">
          <p15:clr>
            <a:srgbClr val="F26B43"/>
          </p15:clr>
        </p15:guide>
        <p15:guide id="3" orient="horz" pos="867">
          <p15:clr>
            <a:srgbClr val="F26B43"/>
          </p15:clr>
        </p15:guide>
        <p15:guide id="4" pos="7406">
          <p15:clr>
            <a:srgbClr val="F26B43"/>
          </p15:clr>
        </p15:guide>
        <p15:guide id="5" orient="horz" pos="1366">
          <p15:clr>
            <a:srgbClr val="F26B43"/>
          </p15:clr>
        </p15:guide>
        <p15:guide id="6" pos="384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www.mathematik.uni-marburg.de/" TargetMode="Externa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4A689-CA63-E9F2-D497-5497099E2691}"/>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485078D-B2E9-1EF5-DE21-10A9B1D640CF}"/>
              </a:ext>
            </a:extLst>
          </p:cNvPr>
          <p:cNvSpPr>
            <a:spLocks noGrp="1"/>
          </p:cNvSpPr>
          <p:nvPr>
            <p:ph type="sldNum" sz="quarter" idx="10"/>
          </p:nvPr>
        </p:nvSpPr>
        <p:spPr/>
        <p:txBody>
          <a:bodyPr/>
          <a:lstStyle/>
          <a:p>
            <a:pPr>
              <a:defRPr/>
            </a:pPr>
            <a:fld id="{9F0A35F2-7595-4779-9180-596D2E72BBB9}" type="slidenum">
              <a:rPr lang="de-CH" smtClean="0"/>
              <a:pPr>
                <a:defRPr/>
              </a:pPr>
              <a:t>1</a:t>
            </a:fld>
            <a:endParaRPr lang="de-CH" dirty="0"/>
          </a:p>
        </p:txBody>
      </p:sp>
      <p:pic>
        <p:nvPicPr>
          <p:cNvPr id="9" name="vlc-record-2025-06-11-14h23m29s-2025-06-11 14-10-52.mp4-">
            <a:hlinkClick r:id="" action="ppaction://media"/>
            <a:extLst>
              <a:ext uri="{FF2B5EF4-FFF2-40B4-BE49-F238E27FC236}">
                <a16:creationId xmlns:a16="http://schemas.microsoft.com/office/drawing/2014/main" id="{271A9024-CC5B-965D-3671-A95639C324EE}"/>
              </a:ext>
            </a:extLst>
          </p:cNvPr>
          <p:cNvPicPr>
            <a:picLocks noChangeAspect="1"/>
          </p:cNvPicPr>
          <p:nvPr>
            <a:videoFile r:link="rId1"/>
            <p:extLst>
              <p:ext uri="{DAA4B4D4-6D71-4841-9C94-3DE7FCFB9230}">
                <p14:media xmlns:p14="http://schemas.microsoft.com/office/powerpoint/2010/main" r:embed="rId2">
                  <p14:trim st="1275"/>
                </p14:media>
              </p:ext>
            </p:extLst>
          </p:nvPr>
        </p:nvPicPr>
        <p:blipFill>
          <a:blip r:embed="rId5">
            <a:lum bright="20000" contrast="20000"/>
          </a:blip>
          <a:stretch>
            <a:fillRect/>
          </a:stretch>
        </p:blipFill>
        <p:spPr>
          <a:xfrm>
            <a:off x="-95251" y="-295276"/>
            <a:ext cx="13687425" cy="7699177"/>
          </a:xfrm>
          <a:prstGeom prst="rect">
            <a:avLst/>
          </a:prstGeom>
        </p:spPr>
      </p:pic>
    </p:spTree>
    <p:extLst>
      <p:ext uri="{BB962C8B-B14F-4D97-AF65-F5344CB8AC3E}">
        <p14:creationId xmlns:p14="http://schemas.microsoft.com/office/powerpoint/2010/main" val="20597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8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31843-F453-045F-3473-54137A9EFBE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86426E94-7ACB-BEBE-5D80-567C93BBAA34}"/>
              </a:ext>
            </a:extLst>
          </p:cNvPr>
          <p:cNvSpPr>
            <a:spLocks noGrp="1"/>
          </p:cNvSpPr>
          <p:nvPr>
            <p:ph type="title"/>
          </p:nvPr>
        </p:nvSpPr>
        <p:spPr/>
        <p:txBody>
          <a:bodyPr/>
          <a:lstStyle/>
          <a:p>
            <a:r>
              <a:rPr lang="de-CH" dirty="0"/>
              <a:t>Ergebnisse</a:t>
            </a:r>
          </a:p>
        </p:txBody>
      </p:sp>
      <p:sp>
        <p:nvSpPr>
          <p:cNvPr id="7" name="Foliennummernplatzhalter 6">
            <a:extLst>
              <a:ext uri="{FF2B5EF4-FFF2-40B4-BE49-F238E27FC236}">
                <a16:creationId xmlns:a16="http://schemas.microsoft.com/office/drawing/2014/main" id="{99D2D0A4-9613-3A11-AE77-CEDAE5C95DFF}"/>
              </a:ext>
            </a:extLst>
          </p:cNvPr>
          <p:cNvSpPr>
            <a:spLocks noGrp="1"/>
          </p:cNvSpPr>
          <p:nvPr>
            <p:ph type="sldNum" sz="quarter" idx="10"/>
          </p:nvPr>
        </p:nvSpPr>
        <p:spPr/>
        <p:txBody>
          <a:bodyPr/>
          <a:lstStyle/>
          <a:p>
            <a:pPr>
              <a:defRPr/>
            </a:pPr>
            <a:fld id="{9F0A35F2-7595-4779-9180-596D2E72BBB9}" type="slidenum">
              <a:rPr lang="de-CH" smtClean="0"/>
              <a:pPr>
                <a:defRPr/>
              </a:pPr>
              <a:t>10</a:t>
            </a:fld>
            <a:endParaRPr lang="de-CH" dirty="0"/>
          </a:p>
        </p:txBody>
      </p:sp>
      <p:pic>
        <p:nvPicPr>
          <p:cNvPr id="4" name="Grafik 3" descr="Ein Bild, das Kunst, Shōji enthält.&#10;&#10;KI-generierte Inhalte können fehlerhaft sein.">
            <a:extLst>
              <a:ext uri="{FF2B5EF4-FFF2-40B4-BE49-F238E27FC236}">
                <a16:creationId xmlns:a16="http://schemas.microsoft.com/office/drawing/2014/main" id="{AD0682CE-8883-07AD-B2B3-387C1D20B1E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35781" y="897288"/>
            <a:ext cx="10125777" cy="5063424"/>
          </a:xfrm>
          <a:prstGeom prst="rect">
            <a:avLst/>
          </a:prstGeom>
          <a:noFill/>
          <a:ln>
            <a:noFill/>
          </a:ln>
        </p:spPr>
      </p:pic>
      <p:sp>
        <p:nvSpPr>
          <p:cNvPr id="2" name="Textfeld 1">
            <a:extLst>
              <a:ext uri="{FF2B5EF4-FFF2-40B4-BE49-F238E27FC236}">
                <a16:creationId xmlns:a16="http://schemas.microsoft.com/office/drawing/2014/main" id="{A988B424-EF95-2468-9D6B-BC329C55AD40}"/>
              </a:ext>
            </a:extLst>
          </p:cNvPr>
          <p:cNvSpPr txBox="1"/>
          <p:nvPr/>
        </p:nvSpPr>
        <p:spPr>
          <a:xfrm>
            <a:off x="1089060" y="4845653"/>
            <a:ext cx="1973617" cy="769441"/>
          </a:xfrm>
          <a:prstGeom prst="rect">
            <a:avLst/>
          </a:prstGeom>
          <a:noFill/>
        </p:spPr>
        <p:txBody>
          <a:bodyPr wrap="none" rtlCol="0">
            <a:spAutoFit/>
          </a:bodyPr>
          <a:lstStyle/>
          <a:p>
            <a:pPr algn="l"/>
            <a:r>
              <a:rPr lang="de-CH" sz="2200" dirty="0">
                <a:solidFill>
                  <a:srgbClr val="C00000"/>
                </a:solidFill>
                <a:latin typeface="+mn-lt"/>
              </a:rPr>
              <a:t>L1: 0.0583</a:t>
            </a:r>
          </a:p>
          <a:p>
            <a:pPr algn="l"/>
            <a:r>
              <a:rPr lang="de-CH" sz="2200" dirty="0">
                <a:solidFill>
                  <a:srgbClr val="C00000"/>
                </a:solidFill>
                <a:latin typeface="+mn-lt"/>
              </a:rPr>
              <a:t>SSIM: 0.3653</a:t>
            </a:r>
          </a:p>
        </p:txBody>
      </p:sp>
      <p:sp>
        <p:nvSpPr>
          <p:cNvPr id="3" name="Textfeld 2">
            <a:extLst>
              <a:ext uri="{FF2B5EF4-FFF2-40B4-BE49-F238E27FC236}">
                <a16:creationId xmlns:a16="http://schemas.microsoft.com/office/drawing/2014/main" id="{A8A5E275-1448-294C-8EBF-53B562E916D0}"/>
              </a:ext>
            </a:extLst>
          </p:cNvPr>
          <p:cNvSpPr txBox="1"/>
          <p:nvPr/>
        </p:nvSpPr>
        <p:spPr>
          <a:xfrm>
            <a:off x="4460259" y="4846420"/>
            <a:ext cx="1973617" cy="769441"/>
          </a:xfrm>
          <a:prstGeom prst="rect">
            <a:avLst/>
          </a:prstGeom>
          <a:noFill/>
        </p:spPr>
        <p:txBody>
          <a:bodyPr wrap="none" rtlCol="0">
            <a:spAutoFit/>
          </a:bodyPr>
          <a:lstStyle/>
          <a:p>
            <a:pPr algn="l"/>
            <a:r>
              <a:rPr lang="de-CH" sz="2200" dirty="0">
                <a:solidFill>
                  <a:srgbClr val="C00000"/>
                </a:solidFill>
                <a:latin typeface="+mn-lt"/>
              </a:rPr>
              <a:t>L1: 0.0171</a:t>
            </a:r>
          </a:p>
          <a:p>
            <a:pPr algn="l"/>
            <a:r>
              <a:rPr lang="de-CH" sz="2200" dirty="0">
                <a:solidFill>
                  <a:srgbClr val="C00000"/>
                </a:solidFill>
                <a:latin typeface="+mn-lt"/>
              </a:rPr>
              <a:t>SSIM: 0.8648</a:t>
            </a:r>
          </a:p>
        </p:txBody>
      </p:sp>
    </p:spTree>
    <p:extLst>
      <p:ext uri="{BB962C8B-B14F-4D97-AF65-F5344CB8AC3E}">
        <p14:creationId xmlns:p14="http://schemas.microsoft.com/office/powerpoint/2010/main" val="107113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D0BC5-0B44-FEA0-3A2D-275DA8CD3F1D}"/>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233D4AE-86F8-E117-A275-A4C2A5C7DFD3}"/>
              </a:ext>
            </a:extLst>
          </p:cNvPr>
          <p:cNvSpPr>
            <a:spLocks noGrp="1"/>
          </p:cNvSpPr>
          <p:nvPr>
            <p:ph type="sldNum" sz="quarter" idx="14"/>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11</a:t>
            </a:fld>
            <a:endParaRPr lang="de-CH"/>
          </a:p>
        </p:txBody>
      </p:sp>
      <p:sp>
        <p:nvSpPr>
          <p:cNvPr id="5" name="Titel 4">
            <a:extLst>
              <a:ext uri="{FF2B5EF4-FFF2-40B4-BE49-F238E27FC236}">
                <a16:creationId xmlns:a16="http://schemas.microsoft.com/office/drawing/2014/main" id="{4C6E50D3-6B23-BFAA-B8FC-A4442364E680}"/>
              </a:ext>
            </a:extLst>
          </p:cNvPr>
          <p:cNvSpPr>
            <a:spLocks noGrp="1"/>
          </p:cNvSpPr>
          <p:nvPr>
            <p:ph type="title"/>
          </p:nvPr>
        </p:nvSpPr>
        <p:spPr>
          <a:xfrm>
            <a:off x="450851" y="390574"/>
            <a:ext cx="11306174" cy="514636"/>
          </a:xfrm>
        </p:spPr>
        <p:txBody>
          <a:bodyPr anchor="t">
            <a:normAutofit/>
          </a:bodyPr>
          <a:lstStyle/>
          <a:p>
            <a:r>
              <a:rPr lang="de-CH" dirty="0"/>
              <a:t>Resultate - Testdatensatz</a:t>
            </a:r>
          </a:p>
        </p:txBody>
      </p:sp>
      <p:sp>
        <p:nvSpPr>
          <p:cNvPr id="8" name="Inhaltsplatzhalter 5">
            <a:extLst>
              <a:ext uri="{FF2B5EF4-FFF2-40B4-BE49-F238E27FC236}">
                <a16:creationId xmlns:a16="http://schemas.microsoft.com/office/drawing/2014/main" id="{526EBE67-34E5-5A89-3C4A-137B3F910559}"/>
              </a:ext>
            </a:extLst>
          </p:cNvPr>
          <p:cNvSpPr txBox="1">
            <a:spLocks/>
          </p:cNvSpPr>
          <p:nvPr/>
        </p:nvSpPr>
        <p:spPr>
          <a:xfrm>
            <a:off x="450850" y="1376362"/>
            <a:ext cx="11306175" cy="4789487"/>
          </a:xfrm>
          <a:prstGeom prst="rect">
            <a:avLst/>
          </a:prstGeom>
        </p:spPr>
        <p:txBody>
          <a:bodyPr/>
          <a:lstStyle>
            <a:lvl1pPr marL="266700"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ＭＳ Ｐゴシック" charset="0"/>
              </a:defRPr>
            </a:lvl1pPr>
            <a:lvl2pPr marL="538163"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2pPr>
            <a:lvl3pPr marL="808038" marR="0" indent="-269875"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3pPr>
            <a:lvl4pPr marL="1074738"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4pPr>
            <a:lvl5pPr marL="1346200"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CH" dirty="0"/>
              <a:t>Der L1 Loss wurde um </a:t>
            </a:r>
            <a:r>
              <a:rPr lang="de-CH" sz="2400" b="1" dirty="0"/>
              <a:t>70 % verringert</a:t>
            </a:r>
            <a:r>
              <a:rPr lang="de-CH" dirty="0"/>
              <a:t>, von 0.065 auf 0.019</a:t>
            </a:r>
          </a:p>
          <a:p>
            <a:r>
              <a:rPr lang="de-CH" dirty="0"/>
              <a:t>SSIM wurde um </a:t>
            </a:r>
            <a:r>
              <a:rPr lang="de-CH" sz="2400" b="1" dirty="0"/>
              <a:t>122 % erhöht</a:t>
            </a:r>
            <a:r>
              <a:rPr lang="de-CH" dirty="0"/>
              <a:t>, von 0.405 auf 0.901</a:t>
            </a:r>
          </a:p>
        </p:txBody>
      </p:sp>
    </p:spTree>
    <p:extLst>
      <p:ext uri="{BB962C8B-B14F-4D97-AF65-F5344CB8AC3E}">
        <p14:creationId xmlns:p14="http://schemas.microsoft.com/office/powerpoint/2010/main" val="214338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B92F3-776C-5B00-F81F-E6D80279BCF8}"/>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409B49B-95A6-1BD5-500A-E3424343EC80}"/>
              </a:ext>
            </a:extLst>
          </p:cNvPr>
          <p:cNvSpPr>
            <a:spLocks noGrp="1"/>
          </p:cNvSpPr>
          <p:nvPr>
            <p:ph type="sldNum" sz="quarter" idx="14"/>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12</a:t>
            </a:fld>
            <a:endParaRPr lang="de-CH"/>
          </a:p>
        </p:txBody>
      </p:sp>
      <p:pic>
        <p:nvPicPr>
          <p:cNvPr id="2" name="Grafik 1" descr="Ein Bild, das Text, Screenshot, Diagramm, Schrift enthält.&#10;&#10;KI-generierte Inhalte können fehlerhaft sein.">
            <a:extLst>
              <a:ext uri="{FF2B5EF4-FFF2-40B4-BE49-F238E27FC236}">
                <a16:creationId xmlns:a16="http://schemas.microsoft.com/office/drawing/2014/main" id="{69BC9A2D-5872-9467-DB50-C3A861655AE4}"/>
              </a:ext>
            </a:extLst>
          </p:cNvPr>
          <p:cNvPicPr>
            <a:picLocks noChangeAspect="1"/>
          </p:cNvPicPr>
          <p:nvPr/>
        </p:nvPicPr>
        <p:blipFill rotWithShape="1">
          <a:blip r:embed="rId3">
            <a:extLst>
              <a:ext uri="{28A0092B-C50C-407E-A947-70E740481C1C}">
                <a14:useLocalDpi xmlns:a14="http://schemas.microsoft.com/office/drawing/2010/main" val="0"/>
              </a:ext>
            </a:extLst>
          </a:blip>
          <a:srcRect t="1984" b="2147"/>
          <a:stretch>
            <a:fillRect/>
          </a:stretch>
        </p:blipFill>
        <p:spPr bwMode="auto">
          <a:xfrm>
            <a:off x="677069" y="629920"/>
            <a:ext cx="10981531" cy="52638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578361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9ED38-AC4D-B404-9CA7-78DE39390F63}"/>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99E31129-E8F7-8074-1849-976E462DECA0}"/>
              </a:ext>
            </a:extLst>
          </p:cNvPr>
          <p:cNvSpPr>
            <a:spLocks noGrp="1"/>
          </p:cNvSpPr>
          <p:nvPr>
            <p:ph type="sldNum" sz="quarter" idx="14"/>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13</a:t>
            </a:fld>
            <a:endParaRPr lang="de-CH"/>
          </a:p>
        </p:txBody>
      </p:sp>
      <p:sp>
        <p:nvSpPr>
          <p:cNvPr id="5" name="Titel 4">
            <a:extLst>
              <a:ext uri="{FF2B5EF4-FFF2-40B4-BE49-F238E27FC236}">
                <a16:creationId xmlns:a16="http://schemas.microsoft.com/office/drawing/2014/main" id="{AC519FE7-91A0-E588-D830-3AA30CF6046E}"/>
              </a:ext>
            </a:extLst>
          </p:cNvPr>
          <p:cNvSpPr>
            <a:spLocks noGrp="1"/>
          </p:cNvSpPr>
          <p:nvPr>
            <p:ph type="title"/>
          </p:nvPr>
        </p:nvSpPr>
        <p:spPr>
          <a:xfrm>
            <a:off x="450851" y="390574"/>
            <a:ext cx="11306174" cy="514636"/>
          </a:xfrm>
        </p:spPr>
        <p:txBody>
          <a:bodyPr anchor="t">
            <a:normAutofit/>
          </a:bodyPr>
          <a:lstStyle/>
          <a:p>
            <a:r>
              <a:rPr lang="de-CH" dirty="0"/>
              <a:t>Grafische Anwendung</a:t>
            </a:r>
          </a:p>
        </p:txBody>
      </p:sp>
      <p:sp>
        <p:nvSpPr>
          <p:cNvPr id="8" name="Inhaltsplatzhalter 5">
            <a:extLst>
              <a:ext uri="{FF2B5EF4-FFF2-40B4-BE49-F238E27FC236}">
                <a16:creationId xmlns:a16="http://schemas.microsoft.com/office/drawing/2014/main" id="{CCAA7A4C-D0BF-91E9-F96B-DB70E011435E}"/>
              </a:ext>
            </a:extLst>
          </p:cNvPr>
          <p:cNvSpPr txBox="1">
            <a:spLocks/>
          </p:cNvSpPr>
          <p:nvPr/>
        </p:nvSpPr>
        <p:spPr>
          <a:xfrm>
            <a:off x="450850" y="1376362"/>
            <a:ext cx="11306175" cy="4789487"/>
          </a:xfrm>
          <a:prstGeom prst="rect">
            <a:avLst/>
          </a:prstGeom>
        </p:spPr>
        <p:txBody>
          <a:bodyPr/>
          <a:lstStyle>
            <a:lvl1pPr marL="266700"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ＭＳ Ｐゴシック" charset="0"/>
              </a:defRPr>
            </a:lvl1pPr>
            <a:lvl2pPr marL="538163"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2pPr>
            <a:lvl3pPr marL="808038" marR="0" indent="-269875"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3pPr>
            <a:lvl4pPr marL="1074738"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4pPr>
            <a:lvl5pPr marL="1346200"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CH" dirty="0" err="1"/>
              <a:t>Denoising</a:t>
            </a:r>
            <a:r>
              <a:rPr lang="de-CH" dirty="0"/>
              <a:t> von beliebig grossen Bildern</a:t>
            </a:r>
          </a:p>
          <a:p>
            <a:r>
              <a:rPr lang="de-CH" dirty="0"/>
              <a:t>Vorher-Nachher Vergleich</a:t>
            </a:r>
          </a:p>
        </p:txBody>
      </p:sp>
      <p:pic>
        <p:nvPicPr>
          <p:cNvPr id="2" name="Grafik 1" descr="Ein Bild, das Screenshot, Text, Kamin, Kunst enthält.&#10;&#10;KI-generierte Inhalte können fehlerhaft sein.">
            <a:extLst>
              <a:ext uri="{FF2B5EF4-FFF2-40B4-BE49-F238E27FC236}">
                <a16:creationId xmlns:a16="http://schemas.microsoft.com/office/drawing/2014/main" id="{CA7D10D6-1BEB-CF5C-8A9D-6BD8EFA31BF2}"/>
              </a:ext>
            </a:extLst>
          </p:cNvPr>
          <p:cNvPicPr>
            <a:picLocks noChangeAspect="1"/>
          </p:cNvPicPr>
          <p:nvPr/>
        </p:nvPicPr>
        <p:blipFill>
          <a:blip r:embed="rId3"/>
          <a:stretch>
            <a:fillRect/>
          </a:stretch>
        </p:blipFill>
        <p:spPr>
          <a:xfrm>
            <a:off x="6515100" y="923260"/>
            <a:ext cx="4977391" cy="5129336"/>
          </a:xfrm>
          <a:prstGeom prst="rect">
            <a:avLst/>
          </a:prstGeom>
        </p:spPr>
      </p:pic>
      <p:pic>
        <p:nvPicPr>
          <p:cNvPr id="3" name="Grafik 2" descr="Ein Bild, das Screenshot, Kamin, Im Haus enthält.&#10;&#10;KI-generierte Inhalte können fehlerhaft sein.">
            <a:extLst>
              <a:ext uri="{FF2B5EF4-FFF2-40B4-BE49-F238E27FC236}">
                <a16:creationId xmlns:a16="http://schemas.microsoft.com/office/drawing/2014/main" id="{6635238F-E689-6540-7C62-128364B0FA1E}"/>
              </a:ext>
            </a:extLst>
          </p:cNvPr>
          <p:cNvPicPr>
            <a:picLocks noChangeAspect="1"/>
          </p:cNvPicPr>
          <p:nvPr/>
        </p:nvPicPr>
        <p:blipFill>
          <a:blip r:embed="rId4"/>
          <a:stretch>
            <a:fillRect/>
          </a:stretch>
        </p:blipFill>
        <p:spPr>
          <a:xfrm>
            <a:off x="6515100" y="923261"/>
            <a:ext cx="4977391" cy="5129336"/>
          </a:xfrm>
          <a:prstGeom prst="rect">
            <a:avLst/>
          </a:prstGeom>
        </p:spPr>
      </p:pic>
    </p:spTree>
    <p:extLst>
      <p:ext uri="{BB962C8B-B14F-4D97-AF65-F5344CB8AC3E}">
        <p14:creationId xmlns:p14="http://schemas.microsoft.com/office/powerpoint/2010/main" val="412263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3B663-25A5-CD09-4255-A2D044E49392}"/>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33726753-9BD7-671B-0B56-1229348283F2}"/>
              </a:ext>
            </a:extLst>
          </p:cNvPr>
          <p:cNvSpPr>
            <a:spLocks noGrp="1"/>
          </p:cNvSpPr>
          <p:nvPr>
            <p:ph type="sldNum" sz="quarter" idx="14"/>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14</a:t>
            </a:fld>
            <a:endParaRPr lang="de-CH"/>
          </a:p>
        </p:txBody>
      </p:sp>
      <p:sp>
        <p:nvSpPr>
          <p:cNvPr id="5" name="Titel 4">
            <a:extLst>
              <a:ext uri="{FF2B5EF4-FFF2-40B4-BE49-F238E27FC236}">
                <a16:creationId xmlns:a16="http://schemas.microsoft.com/office/drawing/2014/main" id="{C3E45E42-2B03-C036-9D3D-7FF3B587E7BA}"/>
              </a:ext>
            </a:extLst>
          </p:cNvPr>
          <p:cNvSpPr>
            <a:spLocks noGrp="1"/>
          </p:cNvSpPr>
          <p:nvPr>
            <p:ph type="title"/>
          </p:nvPr>
        </p:nvSpPr>
        <p:spPr>
          <a:xfrm>
            <a:off x="450851" y="390574"/>
            <a:ext cx="11306174" cy="514636"/>
          </a:xfrm>
        </p:spPr>
        <p:txBody>
          <a:bodyPr anchor="t">
            <a:normAutofit/>
          </a:bodyPr>
          <a:lstStyle/>
          <a:p>
            <a:r>
              <a:rPr lang="de-CH" dirty="0"/>
              <a:t>Fazit &amp; Ausblick</a:t>
            </a:r>
          </a:p>
        </p:txBody>
      </p:sp>
      <p:sp>
        <p:nvSpPr>
          <p:cNvPr id="8" name="Inhaltsplatzhalter 5">
            <a:extLst>
              <a:ext uri="{FF2B5EF4-FFF2-40B4-BE49-F238E27FC236}">
                <a16:creationId xmlns:a16="http://schemas.microsoft.com/office/drawing/2014/main" id="{8570BE98-2213-648C-AAD7-E78FEC65AD3D}"/>
              </a:ext>
            </a:extLst>
          </p:cNvPr>
          <p:cNvSpPr txBox="1">
            <a:spLocks/>
          </p:cNvSpPr>
          <p:nvPr/>
        </p:nvSpPr>
        <p:spPr>
          <a:xfrm>
            <a:off x="450850" y="1376362"/>
            <a:ext cx="11306175" cy="4789487"/>
          </a:xfrm>
          <a:prstGeom prst="rect">
            <a:avLst/>
          </a:prstGeom>
        </p:spPr>
        <p:txBody>
          <a:bodyPr/>
          <a:lstStyle>
            <a:lvl1pPr marL="266700"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ＭＳ Ｐゴシック" charset="0"/>
              </a:defRPr>
            </a:lvl1pPr>
            <a:lvl2pPr marL="538163"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2pPr>
            <a:lvl3pPr marL="808038" marR="0" indent="-269875"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3pPr>
            <a:lvl4pPr marL="1074738" marR="0" indent="-266700"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4pPr>
            <a:lvl5pPr marL="1346200" marR="0" indent="-271463" algn="l" defTabSz="457200" rtl="0" eaLnBrk="1" fontAlgn="base" latinLnBrk="0" hangingPunct="1">
              <a:lnSpc>
                <a:spcPct val="100000"/>
              </a:lnSpc>
              <a:spcBef>
                <a:spcPct val="20000"/>
              </a:spcBef>
              <a:spcAft>
                <a:spcPct val="0"/>
              </a:spcAft>
              <a:buClr>
                <a:schemeClr val="accent6"/>
              </a:buClr>
              <a:buSzPct val="75000"/>
              <a:buFont typeface="Wingdings 3" panose="05040102010807070707" pitchFamily="18" charset="2"/>
              <a:buChar char=""/>
              <a:tabLst/>
              <a:defRPr sz="2200" kern="1200" baseline="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dirty="0"/>
              <a:t>U-Net Autoencoder effektiv für </a:t>
            </a:r>
            <a:r>
              <a:rPr lang="de-DE" dirty="0" err="1"/>
              <a:t>Denoising</a:t>
            </a:r>
            <a:endParaRPr lang="de-DE" dirty="0"/>
          </a:p>
          <a:p>
            <a:r>
              <a:rPr lang="de-DE" dirty="0"/>
              <a:t>Erweiterbar mit Albedo, Tiefe, Normalen</a:t>
            </a:r>
          </a:p>
          <a:p>
            <a:r>
              <a:rPr lang="de-DE" dirty="0"/>
              <a:t>Potenzial für Echtzeit &amp; Videos mit temporaler Erweiterung</a:t>
            </a:r>
            <a:endParaRPr lang="de-CH" dirty="0"/>
          </a:p>
        </p:txBody>
      </p:sp>
    </p:spTree>
    <p:extLst>
      <p:ext uri="{BB962C8B-B14F-4D97-AF65-F5344CB8AC3E}">
        <p14:creationId xmlns:p14="http://schemas.microsoft.com/office/powerpoint/2010/main" val="204837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39943-7EFA-D275-DF1E-E90213482206}"/>
            </a:ext>
          </a:extLst>
        </p:cNvPr>
        <p:cNvGrpSpPr/>
        <p:nvPr/>
      </p:nvGrpSpPr>
      <p:grpSpPr>
        <a:xfrm>
          <a:off x="0" y="0"/>
          <a:ext cx="0" cy="0"/>
          <a:chOff x="0" y="0"/>
          <a:chExt cx="0" cy="0"/>
        </a:xfrm>
      </p:grpSpPr>
      <p:sp>
        <p:nvSpPr>
          <p:cNvPr id="19" name="Text Placeholder 2">
            <a:extLst>
              <a:ext uri="{FF2B5EF4-FFF2-40B4-BE49-F238E27FC236}">
                <a16:creationId xmlns:a16="http://schemas.microsoft.com/office/drawing/2014/main" id="{1A76AE29-5028-6721-8000-54DC49987DE2}"/>
              </a:ext>
            </a:extLst>
          </p:cNvPr>
          <p:cNvSpPr>
            <a:spLocks noGrp="1"/>
          </p:cNvSpPr>
          <p:nvPr>
            <p:ph type="body" idx="18"/>
          </p:nvPr>
        </p:nvSpPr>
        <p:spPr>
          <a:xfrm>
            <a:off x="4325537" y="1436879"/>
            <a:ext cx="3556800" cy="720583"/>
          </a:xfrm>
        </p:spPr>
        <p:txBody>
          <a:bodyPr/>
          <a:lstStyle/>
          <a:p>
            <a:r>
              <a:rPr lang="en-US" dirty="0" err="1"/>
              <a:t>Verrauscht</a:t>
            </a:r>
            <a:endParaRPr lang="en-US" dirty="0"/>
          </a:p>
        </p:txBody>
      </p:sp>
      <p:sp>
        <p:nvSpPr>
          <p:cNvPr id="21" name="Text Placeholder 3">
            <a:extLst>
              <a:ext uri="{FF2B5EF4-FFF2-40B4-BE49-F238E27FC236}">
                <a16:creationId xmlns:a16="http://schemas.microsoft.com/office/drawing/2014/main" id="{1DF615C2-CB1B-A302-980F-6723419E177F}"/>
              </a:ext>
            </a:extLst>
          </p:cNvPr>
          <p:cNvSpPr>
            <a:spLocks noGrp="1"/>
          </p:cNvSpPr>
          <p:nvPr>
            <p:ph type="body" idx="20"/>
          </p:nvPr>
        </p:nvSpPr>
        <p:spPr>
          <a:xfrm>
            <a:off x="8198849" y="1436879"/>
            <a:ext cx="3556800" cy="720583"/>
          </a:xfrm>
        </p:spPr>
        <p:txBody>
          <a:bodyPr/>
          <a:lstStyle/>
          <a:p>
            <a:r>
              <a:rPr lang="en-US" dirty="0" err="1"/>
              <a:t>Entrauscht</a:t>
            </a:r>
            <a:endParaRPr lang="en-US" dirty="0"/>
          </a:p>
        </p:txBody>
      </p:sp>
      <p:sp>
        <p:nvSpPr>
          <p:cNvPr id="7" name="Foliennummernplatzhalter 6">
            <a:extLst>
              <a:ext uri="{FF2B5EF4-FFF2-40B4-BE49-F238E27FC236}">
                <a16:creationId xmlns:a16="http://schemas.microsoft.com/office/drawing/2014/main" id="{4C3D7409-415A-FDCA-397D-C9350FCAD1F9}"/>
              </a:ext>
            </a:extLst>
          </p:cNvPr>
          <p:cNvSpPr>
            <a:spLocks noGrp="1"/>
          </p:cNvSpPr>
          <p:nvPr>
            <p:ph type="sldNum" sz="quarter" idx="21"/>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2</a:t>
            </a:fld>
            <a:endParaRPr lang="de-CH"/>
          </a:p>
        </p:txBody>
      </p:sp>
      <p:sp>
        <p:nvSpPr>
          <p:cNvPr id="6" name="Inhaltsplatzhalter 5">
            <a:extLst>
              <a:ext uri="{FF2B5EF4-FFF2-40B4-BE49-F238E27FC236}">
                <a16:creationId xmlns:a16="http://schemas.microsoft.com/office/drawing/2014/main" id="{EAB556AE-A3A6-8014-70A6-3E4DA9BEA6E3}"/>
              </a:ext>
            </a:extLst>
          </p:cNvPr>
          <p:cNvSpPr>
            <a:spLocks noGrp="1"/>
          </p:cNvSpPr>
          <p:nvPr>
            <p:ph sz="quarter" idx="22"/>
          </p:nvPr>
        </p:nvSpPr>
        <p:spPr>
          <a:xfrm>
            <a:off x="454025" y="1430337"/>
            <a:ext cx="3556000" cy="3997325"/>
          </a:xfrm>
        </p:spPr>
        <p:txBody>
          <a:bodyPr>
            <a:normAutofit/>
          </a:bodyPr>
          <a:lstStyle/>
          <a:p>
            <a:r>
              <a:rPr lang="de-CH" dirty="0"/>
              <a:t>Path Tracing ist physikalisch korrekt, erzeugt aber Rauschen.</a:t>
            </a:r>
          </a:p>
          <a:p>
            <a:r>
              <a:rPr lang="de-CH" dirty="0"/>
              <a:t>Ziel: Schnelles Rendering mit hoher Qualität</a:t>
            </a:r>
          </a:p>
        </p:txBody>
      </p:sp>
      <p:pic>
        <p:nvPicPr>
          <p:cNvPr id="10" name="Grafik 9" descr="Ein Bild, das Buch, Bücherregal, Bibliothek, Regale enthält.&#10;&#10;KI-generierte Inhalte können fehlerhaft sein.">
            <a:extLst>
              <a:ext uri="{FF2B5EF4-FFF2-40B4-BE49-F238E27FC236}">
                <a16:creationId xmlns:a16="http://schemas.microsoft.com/office/drawing/2014/main" id="{3A81E275-17B0-BBA0-3D72-451D92FED2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l="2192" r="8806" b="-3"/>
          <a:stretch>
            <a:fillRect/>
          </a:stretch>
        </p:blipFill>
        <p:spPr>
          <a:xfrm>
            <a:off x="4108076" y="1923734"/>
            <a:ext cx="3775450" cy="4242117"/>
          </a:xfrm>
          <a:prstGeom prst="rect">
            <a:avLst/>
          </a:prstGeom>
          <a:noFill/>
        </p:spPr>
      </p:pic>
      <p:pic>
        <p:nvPicPr>
          <p:cNvPr id="12" name="Grafik 11" descr="Ein Bild, das Buch, Bücherregal, Bibliothek, Regale enthält.&#10;&#10;KI-generierte Inhalte können fehlerhaft sein.">
            <a:extLst>
              <a:ext uri="{FF2B5EF4-FFF2-40B4-BE49-F238E27FC236}">
                <a16:creationId xmlns:a16="http://schemas.microsoft.com/office/drawing/2014/main" id="{96BFE15C-F2AB-6716-B659-F6316FF4D0D4}"/>
              </a:ext>
            </a:extLst>
          </p:cNvPr>
          <p:cNvPicPr>
            <a:picLocks noChangeAspect="1"/>
          </p:cNvPicPr>
          <p:nvPr/>
        </p:nvPicPr>
        <p:blipFill>
          <a:blip r:embed="rId5"/>
          <a:srcRect l="5712" r="5286" b="-3"/>
          <a:stretch>
            <a:fillRect/>
          </a:stretch>
        </p:blipFill>
        <p:spPr>
          <a:xfrm>
            <a:off x="7981576" y="1923733"/>
            <a:ext cx="3775450" cy="4242118"/>
          </a:xfrm>
          <a:prstGeom prst="rect">
            <a:avLst/>
          </a:prstGeom>
          <a:noFill/>
        </p:spPr>
      </p:pic>
      <p:sp>
        <p:nvSpPr>
          <p:cNvPr id="5" name="Titel 4">
            <a:extLst>
              <a:ext uri="{FF2B5EF4-FFF2-40B4-BE49-F238E27FC236}">
                <a16:creationId xmlns:a16="http://schemas.microsoft.com/office/drawing/2014/main" id="{AB089D0D-2001-97FB-ABA1-11898943F1E4}"/>
              </a:ext>
            </a:extLst>
          </p:cNvPr>
          <p:cNvSpPr>
            <a:spLocks noGrp="1"/>
          </p:cNvSpPr>
          <p:nvPr>
            <p:ph type="title"/>
          </p:nvPr>
        </p:nvSpPr>
        <p:spPr>
          <a:xfrm>
            <a:off x="450851" y="390574"/>
            <a:ext cx="11306174" cy="514636"/>
          </a:xfrm>
        </p:spPr>
        <p:txBody>
          <a:bodyPr anchor="t">
            <a:normAutofit/>
          </a:bodyPr>
          <a:lstStyle/>
          <a:p>
            <a:r>
              <a:rPr lang="de-CH" dirty="0"/>
              <a:t>Warum </a:t>
            </a:r>
            <a:r>
              <a:rPr lang="de-CH" dirty="0" err="1"/>
              <a:t>Denoising</a:t>
            </a:r>
            <a:r>
              <a:rPr lang="de-CH" dirty="0"/>
              <a:t>?</a:t>
            </a:r>
          </a:p>
        </p:txBody>
      </p:sp>
    </p:spTree>
    <p:extLst>
      <p:ext uri="{BB962C8B-B14F-4D97-AF65-F5344CB8AC3E}">
        <p14:creationId xmlns:p14="http://schemas.microsoft.com/office/powerpoint/2010/main" val="250449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E59EA-D584-9C13-700A-599DCBDB38A9}"/>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0C6DEAD2-93E8-A37F-2C6A-9F2A833247CF}"/>
              </a:ext>
            </a:extLst>
          </p:cNvPr>
          <p:cNvSpPr>
            <a:spLocks noGrp="1"/>
          </p:cNvSpPr>
          <p:nvPr>
            <p:ph sz="quarter" idx="11"/>
          </p:nvPr>
        </p:nvSpPr>
        <p:spPr/>
        <p:txBody>
          <a:bodyPr/>
          <a:lstStyle/>
          <a:p>
            <a:r>
              <a:rPr lang="de-CH" dirty="0"/>
              <a:t>Path Tracing Rauschen mit wenigen Samples </a:t>
            </a:r>
          </a:p>
          <a:p>
            <a:r>
              <a:rPr lang="de-CH" dirty="0"/>
              <a:t>Klassische Filter reichen nicht aus</a:t>
            </a:r>
          </a:p>
          <a:p>
            <a:r>
              <a:rPr lang="de-CH" dirty="0"/>
              <a:t>Lernbasierte Methoden lernen Bildinhalte</a:t>
            </a:r>
          </a:p>
        </p:txBody>
      </p:sp>
      <p:sp>
        <p:nvSpPr>
          <p:cNvPr id="5" name="Titel 4">
            <a:extLst>
              <a:ext uri="{FF2B5EF4-FFF2-40B4-BE49-F238E27FC236}">
                <a16:creationId xmlns:a16="http://schemas.microsoft.com/office/drawing/2014/main" id="{A062F3E5-24C7-F33B-C204-60F4D5428C5C}"/>
              </a:ext>
            </a:extLst>
          </p:cNvPr>
          <p:cNvSpPr>
            <a:spLocks noGrp="1"/>
          </p:cNvSpPr>
          <p:nvPr>
            <p:ph type="title"/>
          </p:nvPr>
        </p:nvSpPr>
        <p:spPr/>
        <p:txBody>
          <a:bodyPr/>
          <a:lstStyle/>
          <a:p>
            <a:r>
              <a:rPr lang="de-CH" dirty="0"/>
              <a:t>Hintergrund – Path Tracing &amp; </a:t>
            </a:r>
            <a:r>
              <a:rPr lang="de-CH" dirty="0" err="1"/>
              <a:t>Denoising</a:t>
            </a:r>
            <a:endParaRPr lang="de-CH" dirty="0"/>
          </a:p>
        </p:txBody>
      </p:sp>
      <p:sp>
        <p:nvSpPr>
          <p:cNvPr id="7" name="Foliennummernplatzhalter 6">
            <a:extLst>
              <a:ext uri="{FF2B5EF4-FFF2-40B4-BE49-F238E27FC236}">
                <a16:creationId xmlns:a16="http://schemas.microsoft.com/office/drawing/2014/main" id="{F400232F-BB7D-791B-631D-9B51AB31A24B}"/>
              </a:ext>
            </a:extLst>
          </p:cNvPr>
          <p:cNvSpPr>
            <a:spLocks noGrp="1"/>
          </p:cNvSpPr>
          <p:nvPr>
            <p:ph type="sldNum" sz="quarter" idx="10"/>
          </p:nvPr>
        </p:nvSpPr>
        <p:spPr/>
        <p:txBody>
          <a:bodyPr/>
          <a:lstStyle/>
          <a:p>
            <a:pPr>
              <a:defRPr/>
            </a:pPr>
            <a:fld id="{9F0A35F2-7595-4779-9180-596D2E72BBB9}" type="slidenum">
              <a:rPr lang="de-CH" smtClean="0"/>
              <a:pPr>
                <a:defRPr/>
              </a:pPr>
              <a:t>3</a:t>
            </a:fld>
            <a:endParaRPr lang="de-CH" dirty="0"/>
          </a:p>
        </p:txBody>
      </p:sp>
      <p:pic>
        <p:nvPicPr>
          <p:cNvPr id="2" name="Grafik 1" descr="Vulkan Ray Tracing Pipeline - Bildsynthese - Teil 2 - Kapitel 1">
            <a:extLst>
              <a:ext uri="{FF2B5EF4-FFF2-40B4-BE49-F238E27FC236}">
                <a16:creationId xmlns:a16="http://schemas.microsoft.com/office/drawing/2014/main" id="{C82B326B-5283-4298-239E-05082792B29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4773" b="4293"/>
          <a:stretch>
            <a:fillRect/>
          </a:stretch>
        </p:blipFill>
        <p:spPr bwMode="auto">
          <a:xfrm>
            <a:off x="7042180" y="1482291"/>
            <a:ext cx="4399282" cy="3999347"/>
          </a:xfrm>
          <a:prstGeom prst="rect">
            <a:avLst/>
          </a:prstGeom>
          <a:noFill/>
          <a:ln>
            <a:noFill/>
          </a:ln>
          <a:extLst>
            <a:ext uri="{53640926-AAD7-44D8-BBD7-CCE9431645EC}">
              <a14:shadowObscured xmlns:a14="http://schemas.microsoft.com/office/drawing/2010/main"/>
            </a:ext>
          </a:extLst>
        </p:spPr>
      </p:pic>
      <p:sp>
        <p:nvSpPr>
          <p:cNvPr id="3" name="Textfeld 2">
            <a:extLst>
              <a:ext uri="{FF2B5EF4-FFF2-40B4-BE49-F238E27FC236}">
                <a16:creationId xmlns:a16="http://schemas.microsoft.com/office/drawing/2014/main" id="{0849E977-1DB1-C861-B382-D0D4CFDA6621}"/>
              </a:ext>
            </a:extLst>
          </p:cNvPr>
          <p:cNvSpPr txBox="1"/>
          <p:nvPr/>
        </p:nvSpPr>
        <p:spPr>
          <a:xfrm>
            <a:off x="7229860" y="5537292"/>
            <a:ext cx="4155305" cy="415498"/>
          </a:xfrm>
          <a:prstGeom prst="rect">
            <a:avLst/>
          </a:prstGeom>
          <a:noFill/>
        </p:spPr>
        <p:txBody>
          <a:bodyPr wrap="none" rtlCol="0">
            <a:spAutoFit/>
          </a:bodyPr>
          <a:lstStyle/>
          <a:p>
            <a:r>
              <a:rPr lang="de-CH" sz="1050" dirty="0">
                <a:latin typeface="+mn-lt"/>
              </a:rPr>
              <a:t>Quelle: </a:t>
            </a:r>
            <a:r>
              <a:rPr lang="de-CH" sz="1050" dirty="0">
                <a:latin typeface="+mn-lt"/>
                <a:hlinkClick r:id="rId5"/>
              </a:rPr>
              <a:t>https://www.mathematik.uni-marburg.de/</a:t>
            </a:r>
            <a:br>
              <a:rPr lang="de-CH" sz="1050" dirty="0">
                <a:latin typeface="+mn-lt"/>
              </a:rPr>
            </a:br>
            <a:r>
              <a:rPr lang="de-CH" sz="1050" u="sng" dirty="0">
                <a:latin typeface="+mn-lt"/>
              </a:rPr>
              <a:t>~</a:t>
            </a:r>
            <a:r>
              <a:rPr lang="de-CH" sz="1050" u="sng" dirty="0" err="1">
                <a:latin typeface="+mn-lt"/>
              </a:rPr>
              <a:t>thormae</a:t>
            </a:r>
            <a:r>
              <a:rPr lang="de-CH" sz="1050" u="sng" dirty="0">
                <a:latin typeface="+mn-lt"/>
              </a:rPr>
              <a:t>/</a:t>
            </a:r>
            <a:r>
              <a:rPr lang="de-CH" sz="1050" u="sng" dirty="0" err="1">
                <a:latin typeface="+mn-lt"/>
              </a:rPr>
              <a:t>lectures</a:t>
            </a:r>
            <a:r>
              <a:rPr lang="de-CH" sz="1050" u="sng" dirty="0">
                <a:latin typeface="+mn-lt"/>
              </a:rPr>
              <a:t>/graphics2/graphics_2_1_ger_web.html#1</a:t>
            </a:r>
          </a:p>
        </p:txBody>
      </p:sp>
    </p:spTree>
    <p:extLst>
      <p:ext uri="{BB962C8B-B14F-4D97-AF65-F5344CB8AC3E}">
        <p14:creationId xmlns:p14="http://schemas.microsoft.com/office/powerpoint/2010/main" val="270419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C6490-9043-AF3F-117A-273AA11F16B7}"/>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10ECEA1D-5D6D-5472-C16F-C946332DD559}"/>
              </a:ext>
            </a:extLst>
          </p:cNvPr>
          <p:cNvSpPr>
            <a:spLocks noGrp="1"/>
          </p:cNvSpPr>
          <p:nvPr>
            <p:ph sz="quarter" idx="11"/>
          </p:nvPr>
        </p:nvSpPr>
        <p:spPr/>
        <p:txBody>
          <a:bodyPr/>
          <a:lstStyle/>
          <a:p>
            <a:r>
              <a:rPr lang="de-CH" dirty="0"/>
              <a:t>Path Tracing Rauschen mit wenigen Samples </a:t>
            </a:r>
          </a:p>
          <a:p>
            <a:r>
              <a:rPr lang="de-CH" dirty="0"/>
              <a:t>Training auf eigenem Datensatz</a:t>
            </a:r>
          </a:p>
          <a:p>
            <a:r>
              <a:rPr lang="de-CH" dirty="0"/>
              <a:t>Autoencoder trainiert</a:t>
            </a:r>
          </a:p>
          <a:p>
            <a:r>
              <a:rPr lang="de-CH" dirty="0"/>
              <a:t>Modell getestet auf neuen Bildern</a:t>
            </a:r>
          </a:p>
        </p:txBody>
      </p:sp>
      <p:sp>
        <p:nvSpPr>
          <p:cNvPr id="5" name="Titel 4">
            <a:extLst>
              <a:ext uri="{FF2B5EF4-FFF2-40B4-BE49-F238E27FC236}">
                <a16:creationId xmlns:a16="http://schemas.microsoft.com/office/drawing/2014/main" id="{48544D60-6C75-89E7-2B78-70F5362184F7}"/>
              </a:ext>
            </a:extLst>
          </p:cNvPr>
          <p:cNvSpPr>
            <a:spLocks noGrp="1"/>
          </p:cNvSpPr>
          <p:nvPr>
            <p:ph type="title"/>
          </p:nvPr>
        </p:nvSpPr>
        <p:spPr/>
        <p:txBody>
          <a:bodyPr/>
          <a:lstStyle/>
          <a:p>
            <a:r>
              <a:rPr lang="de-CH" dirty="0"/>
              <a:t>Problemstellung &amp; Zielsetzung</a:t>
            </a:r>
          </a:p>
        </p:txBody>
      </p:sp>
      <p:sp>
        <p:nvSpPr>
          <p:cNvPr id="7" name="Foliennummernplatzhalter 6">
            <a:extLst>
              <a:ext uri="{FF2B5EF4-FFF2-40B4-BE49-F238E27FC236}">
                <a16:creationId xmlns:a16="http://schemas.microsoft.com/office/drawing/2014/main" id="{79C86297-7F0E-4D59-C61C-058AB7B70B80}"/>
              </a:ext>
            </a:extLst>
          </p:cNvPr>
          <p:cNvSpPr>
            <a:spLocks noGrp="1"/>
          </p:cNvSpPr>
          <p:nvPr>
            <p:ph type="sldNum" sz="quarter" idx="10"/>
          </p:nvPr>
        </p:nvSpPr>
        <p:spPr/>
        <p:txBody>
          <a:bodyPr/>
          <a:lstStyle/>
          <a:p>
            <a:pPr>
              <a:defRPr/>
            </a:pPr>
            <a:fld id="{9F0A35F2-7595-4779-9180-596D2E72BBB9}" type="slidenum">
              <a:rPr lang="de-CH" smtClean="0"/>
              <a:pPr>
                <a:defRPr/>
              </a:pPr>
              <a:t>4</a:t>
            </a:fld>
            <a:endParaRPr lang="de-CH" dirty="0"/>
          </a:p>
        </p:txBody>
      </p:sp>
      <p:pic>
        <p:nvPicPr>
          <p:cNvPr id="1026" name="Picture 2" descr="12,000+ Task List Icon Stock Illustrations, Royalty-Free Vector Graphics &amp;  Clip Art - iStock">
            <a:extLst>
              <a:ext uri="{FF2B5EF4-FFF2-40B4-BE49-F238E27FC236}">
                <a16:creationId xmlns:a16="http://schemas.microsoft.com/office/drawing/2014/main" id="{BB7CD79A-CAEE-4694-26E2-1FDD4A3C2D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34" t="19117" r="25627" b="18137"/>
          <a:stretch>
            <a:fillRect/>
          </a:stretch>
        </p:blipFill>
        <p:spPr bwMode="auto">
          <a:xfrm>
            <a:off x="7503989" y="1057275"/>
            <a:ext cx="3059236" cy="3995738"/>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52AB4B6F-5E81-0A14-B703-18D023F82850}"/>
              </a:ext>
            </a:extLst>
          </p:cNvPr>
          <p:cNvSpPr txBox="1"/>
          <p:nvPr/>
        </p:nvSpPr>
        <p:spPr>
          <a:xfrm>
            <a:off x="6855913" y="5035328"/>
            <a:ext cx="4338047" cy="253916"/>
          </a:xfrm>
          <a:prstGeom prst="rect">
            <a:avLst/>
          </a:prstGeom>
          <a:noFill/>
        </p:spPr>
        <p:txBody>
          <a:bodyPr wrap="none" rtlCol="0">
            <a:spAutoFit/>
          </a:bodyPr>
          <a:lstStyle/>
          <a:p>
            <a:r>
              <a:rPr lang="de-CH" sz="1050" dirty="0">
                <a:latin typeface="+mn-lt"/>
              </a:rPr>
              <a:t>Quelle:https://www.istockphoto.com/illustrations/task-list-icon</a:t>
            </a:r>
          </a:p>
        </p:txBody>
      </p:sp>
    </p:spTree>
    <p:extLst>
      <p:ext uri="{BB962C8B-B14F-4D97-AF65-F5344CB8AC3E}">
        <p14:creationId xmlns:p14="http://schemas.microsoft.com/office/powerpoint/2010/main" val="1769942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50450A4-95B9-4FDB-BD83-BC878B94EE1B}"/>
              </a:ext>
            </a:extLst>
          </p:cNvPr>
          <p:cNvSpPr>
            <a:spLocks noGrp="1"/>
          </p:cNvSpPr>
          <p:nvPr>
            <p:ph type="body" idx="1"/>
          </p:nvPr>
        </p:nvSpPr>
        <p:spPr/>
        <p:txBody>
          <a:bodyPr/>
          <a:lstStyle/>
          <a:p>
            <a:r>
              <a:rPr lang="de-CH" dirty="0"/>
              <a:t>«</a:t>
            </a:r>
            <a:r>
              <a:rPr lang="de-DE" dirty="0"/>
              <a:t>Inwiefern kann ein neuronales Netz, insbesondere ein Autoencoder, zur effektiven Rauschunterdrückung in Path-Tracing-Renderings mit niedriger Abtastrate eingesetzt werden, um qualitativ hochwertige Bilder bei möglichst geringem Rechenaufwand zu rekonstruieren?</a:t>
            </a:r>
            <a:r>
              <a:rPr lang="de-CH" dirty="0"/>
              <a:t>»</a:t>
            </a:r>
          </a:p>
        </p:txBody>
      </p:sp>
    </p:spTree>
    <p:extLst>
      <p:ext uri="{BB962C8B-B14F-4D97-AF65-F5344CB8AC3E}">
        <p14:creationId xmlns:p14="http://schemas.microsoft.com/office/powerpoint/2010/main" val="403251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1BB19-E904-5F54-1630-81552C9363CD}"/>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84E0FBB1-A3A4-7492-305F-5F4DB14DECED}"/>
              </a:ext>
            </a:extLst>
          </p:cNvPr>
          <p:cNvSpPr>
            <a:spLocks noGrp="1"/>
          </p:cNvSpPr>
          <p:nvPr>
            <p:ph sz="quarter" idx="11"/>
          </p:nvPr>
        </p:nvSpPr>
        <p:spPr/>
        <p:txBody>
          <a:bodyPr/>
          <a:lstStyle/>
          <a:p>
            <a:r>
              <a:rPr lang="de-CH" dirty="0"/>
              <a:t>Datengenerierung mit Blender</a:t>
            </a:r>
          </a:p>
          <a:p>
            <a:r>
              <a:rPr lang="de-CH" dirty="0"/>
              <a:t>Viele Kameraperspektiven</a:t>
            </a:r>
          </a:p>
          <a:p>
            <a:r>
              <a:rPr lang="de-CH" dirty="0"/>
              <a:t>256x256 Pixel Patches</a:t>
            </a:r>
          </a:p>
          <a:p>
            <a:r>
              <a:rPr lang="de-CH" dirty="0"/>
              <a:t>8 Rauschstufen pro Patch</a:t>
            </a:r>
          </a:p>
          <a:p>
            <a:r>
              <a:rPr lang="de-CH" dirty="0"/>
              <a:t>Ungefähr 13000 Bildpaare</a:t>
            </a:r>
          </a:p>
        </p:txBody>
      </p:sp>
      <p:sp>
        <p:nvSpPr>
          <p:cNvPr id="5" name="Titel 4">
            <a:extLst>
              <a:ext uri="{FF2B5EF4-FFF2-40B4-BE49-F238E27FC236}">
                <a16:creationId xmlns:a16="http://schemas.microsoft.com/office/drawing/2014/main" id="{A56D8527-72C9-E0DE-B3C2-66F256E818CB}"/>
              </a:ext>
            </a:extLst>
          </p:cNvPr>
          <p:cNvSpPr>
            <a:spLocks noGrp="1"/>
          </p:cNvSpPr>
          <p:nvPr>
            <p:ph type="title"/>
          </p:nvPr>
        </p:nvSpPr>
        <p:spPr/>
        <p:txBody>
          <a:bodyPr/>
          <a:lstStyle/>
          <a:p>
            <a:r>
              <a:rPr lang="de-CH" dirty="0"/>
              <a:t>Datensatz-Erstellung</a:t>
            </a:r>
          </a:p>
        </p:txBody>
      </p:sp>
      <p:sp>
        <p:nvSpPr>
          <p:cNvPr id="7" name="Foliennummernplatzhalter 6">
            <a:extLst>
              <a:ext uri="{FF2B5EF4-FFF2-40B4-BE49-F238E27FC236}">
                <a16:creationId xmlns:a16="http://schemas.microsoft.com/office/drawing/2014/main" id="{F5277969-E898-E95A-687C-44CB3DBE7C2A}"/>
              </a:ext>
            </a:extLst>
          </p:cNvPr>
          <p:cNvSpPr>
            <a:spLocks noGrp="1"/>
          </p:cNvSpPr>
          <p:nvPr>
            <p:ph type="sldNum" sz="quarter" idx="10"/>
          </p:nvPr>
        </p:nvSpPr>
        <p:spPr/>
        <p:txBody>
          <a:bodyPr/>
          <a:lstStyle/>
          <a:p>
            <a:pPr>
              <a:defRPr/>
            </a:pPr>
            <a:fld id="{9F0A35F2-7595-4779-9180-596D2E72BBB9}" type="slidenum">
              <a:rPr lang="de-CH" smtClean="0"/>
              <a:pPr>
                <a:defRPr/>
              </a:pPr>
              <a:t>6</a:t>
            </a:fld>
            <a:endParaRPr lang="de-CH" dirty="0"/>
          </a:p>
        </p:txBody>
      </p:sp>
      <p:pic>
        <p:nvPicPr>
          <p:cNvPr id="3" name="Grafik 2" descr="Visualisierung der verschiedenen Rauschstufen eines Patches">
            <a:extLst>
              <a:ext uri="{FF2B5EF4-FFF2-40B4-BE49-F238E27FC236}">
                <a16:creationId xmlns:a16="http://schemas.microsoft.com/office/drawing/2014/main" id="{DF7A2D95-D450-6EEB-2F04-A8D4AD6093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03938" y="517805"/>
            <a:ext cx="5646737" cy="5646737"/>
          </a:xfrm>
          <a:prstGeom prst="rect">
            <a:avLst/>
          </a:prstGeom>
          <a:noFill/>
          <a:ln>
            <a:noFill/>
          </a:ln>
        </p:spPr>
      </p:pic>
    </p:spTree>
    <p:extLst>
      <p:ext uri="{BB962C8B-B14F-4D97-AF65-F5344CB8AC3E}">
        <p14:creationId xmlns:p14="http://schemas.microsoft.com/office/powerpoint/2010/main" val="161569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17803-4EFC-CA0D-7018-F701ECCC95B0}"/>
            </a:ext>
          </a:extLst>
        </p:cNvPr>
        <p:cNvGrpSpPr/>
        <p:nvPr/>
      </p:nvGrpSpPr>
      <p:grpSpPr>
        <a:xfrm>
          <a:off x="0" y="0"/>
          <a:ext cx="0" cy="0"/>
          <a:chOff x="0" y="0"/>
          <a:chExt cx="0" cy="0"/>
        </a:xfrm>
      </p:grpSpPr>
      <p:pic>
        <p:nvPicPr>
          <p:cNvPr id="4100" name="Picture 4" descr="Autoencoders_architecture">
            <a:extLst>
              <a:ext uri="{FF2B5EF4-FFF2-40B4-BE49-F238E27FC236}">
                <a16:creationId xmlns:a16="http://schemas.microsoft.com/office/drawing/2014/main" id="{D7478EBF-F199-089C-724D-D46928B67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343" y="520017"/>
            <a:ext cx="5706877" cy="5217957"/>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5">
            <a:extLst>
              <a:ext uri="{FF2B5EF4-FFF2-40B4-BE49-F238E27FC236}">
                <a16:creationId xmlns:a16="http://schemas.microsoft.com/office/drawing/2014/main" id="{636B186D-D6F7-957A-62EE-08ADC41C84FD}"/>
              </a:ext>
            </a:extLst>
          </p:cNvPr>
          <p:cNvSpPr>
            <a:spLocks noGrp="1"/>
          </p:cNvSpPr>
          <p:nvPr>
            <p:ph sz="quarter" idx="11"/>
          </p:nvPr>
        </p:nvSpPr>
        <p:spPr/>
        <p:txBody>
          <a:bodyPr/>
          <a:lstStyle/>
          <a:p>
            <a:r>
              <a:rPr lang="de-CH" dirty="0"/>
              <a:t>Encoder-Decoder Struktur</a:t>
            </a:r>
          </a:p>
          <a:p>
            <a:r>
              <a:rPr lang="de-CH" dirty="0"/>
              <a:t>Lernt, wie saubere Bilder aussehen</a:t>
            </a:r>
          </a:p>
          <a:p>
            <a:r>
              <a:rPr lang="de-CH" dirty="0"/>
              <a:t>Ziel: Rauschen entfernen, Details erhalten</a:t>
            </a:r>
          </a:p>
        </p:txBody>
      </p:sp>
      <p:sp>
        <p:nvSpPr>
          <p:cNvPr id="5" name="Titel 4">
            <a:extLst>
              <a:ext uri="{FF2B5EF4-FFF2-40B4-BE49-F238E27FC236}">
                <a16:creationId xmlns:a16="http://schemas.microsoft.com/office/drawing/2014/main" id="{7B6BB4FC-9B25-D1AF-C6D2-BDB2F7E382B5}"/>
              </a:ext>
            </a:extLst>
          </p:cNvPr>
          <p:cNvSpPr>
            <a:spLocks noGrp="1"/>
          </p:cNvSpPr>
          <p:nvPr>
            <p:ph type="title"/>
          </p:nvPr>
        </p:nvSpPr>
        <p:spPr/>
        <p:txBody>
          <a:bodyPr/>
          <a:lstStyle/>
          <a:p>
            <a:r>
              <a:rPr lang="de-CH" dirty="0"/>
              <a:t>Autoencoder</a:t>
            </a:r>
          </a:p>
        </p:txBody>
      </p:sp>
      <p:sp>
        <p:nvSpPr>
          <p:cNvPr id="7" name="Foliennummernplatzhalter 6">
            <a:extLst>
              <a:ext uri="{FF2B5EF4-FFF2-40B4-BE49-F238E27FC236}">
                <a16:creationId xmlns:a16="http://schemas.microsoft.com/office/drawing/2014/main" id="{C9CF3C10-02A8-A3A4-F900-18538B8D1942}"/>
              </a:ext>
            </a:extLst>
          </p:cNvPr>
          <p:cNvSpPr>
            <a:spLocks noGrp="1"/>
          </p:cNvSpPr>
          <p:nvPr>
            <p:ph type="sldNum" sz="quarter" idx="10"/>
          </p:nvPr>
        </p:nvSpPr>
        <p:spPr/>
        <p:txBody>
          <a:bodyPr/>
          <a:lstStyle/>
          <a:p>
            <a:pPr>
              <a:defRPr/>
            </a:pPr>
            <a:fld id="{9F0A35F2-7595-4779-9180-596D2E72BBB9}" type="slidenum">
              <a:rPr lang="de-CH" smtClean="0"/>
              <a:pPr>
                <a:defRPr/>
              </a:pPr>
              <a:t>7</a:t>
            </a:fld>
            <a:endParaRPr lang="de-CH" dirty="0"/>
          </a:p>
        </p:txBody>
      </p:sp>
      <p:sp>
        <p:nvSpPr>
          <p:cNvPr id="2" name="Textfeld 1">
            <a:extLst>
              <a:ext uri="{FF2B5EF4-FFF2-40B4-BE49-F238E27FC236}">
                <a16:creationId xmlns:a16="http://schemas.microsoft.com/office/drawing/2014/main" id="{4DD52B60-29BD-CBCF-1BF4-3F23ED1F27FE}"/>
              </a:ext>
            </a:extLst>
          </p:cNvPr>
          <p:cNvSpPr txBox="1"/>
          <p:nvPr/>
        </p:nvSpPr>
        <p:spPr>
          <a:xfrm>
            <a:off x="6743700" y="5664805"/>
            <a:ext cx="4360489" cy="253916"/>
          </a:xfrm>
          <a:prstGeom prst="rect">
            <a:avLst/>
          </a:prstGeom>
          <a:noFill/>
        </p:spPr>
        <p:txBody>
          <a:bodyPr wrap="none" rtlCol="0">
            <a:spAutoFit/>
          </a:bodyPr>
          <a:lstStyle/>
          <a:p>
            <a:r>
              <a:rPr lang="de-CH" sz="1050" dirty="0">
                <a:latin typeface="+mn-lt"/>
              </a:rPr>
              <a:t>Quelle: https://www.geeksforgeeks.org/types-of-autoencoders/</a:t>
            </a:r>
          </a:p>
        </p:txBody>
      </p:sp>
    </p:spTree>
    <p:extLst>
      <p:ext uri="{BB962C8B-B14F-4D97-AF65-F5344CB8AC3E}">
        <p14:creationId xmlns:p14="http://schemas.microsoft.com/office/powerpoint/2010/main" val="4232933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9F4A9-00DD-48AC-0A17-F3C3BABF31E6}"/>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907713D3-F420-0AAE-594F-DF689F7622FB}"/>
              </a:ext>
            </a:extLst>
          </p:cNvPr>
          <p:cNvSpPr>
            <a:spLocks noGrp="1"/>
          </p:cNvSpPr>
          <p:nvPr>
            <p:ph type="title"/>
          </p:nvPr>
        </p:nvSpPr>
        <p:spPr/>
        <p:txBody>
          <a:bodyPr/>
          <a:lstStyle/>
          <a:p>
            <a:r>
              <a:rPr lang="de-CH" dirty="0"/>
              <a:t>Autoencoder</a:t>
            </a:r>
          </a:p>
        </p:txBody>
      </p:sp>
      <p:sp>
        <p:nvSpPr>
          <p:cNvPr id="7" name="Foliennummernplatzhalter 6">
            <a:extLst>
              <a:ext uri="{FF2B5EF4-FFF2-40B4-BE49-F238E27FC236}">
                <a16:creationId xmlns:a16="http://schemas.microsoft.com/office/drawing/2014/main" id="{004A2242-4D2F-5D8C-F381-A5AF62913840}"/>
              </a:ext>
            </a:extLst>
          </p:cNvPr>
          <p:cNvSpPr>
            <a:spLocks noGrp="1"/>
          </p:cNvSpPr>
          <p:nvPr>
            <p:ph type="sldNum" sz="quarter" idx="10"/>
          </p:nvPr>
        </p:nvSpPr>
        <p:spPr/>
        <p:txBody>
          <a:bodyPr/>
          <a:lstStyle/>
          <a:p>
            <a:pPr>
              <a:defRPr/>
            </a:pPr>
            <a:fld id="{9F0A35F2-7595-4779-9180-596D2E72BBB9}" type="slidenum">
              <a:rPr lang="de-CH" smtClean="0"/>
              <a:pPr>
                <a:defRPr/>
              </a:pPr>
              <a:t>8</a:t>
            </a:fld>
            <a:endParaRPr lang="de-CH" dirty="0"/>
          </a:p>
        </p:txBody>
      </p:sp>
      <p:pic>
        <p:nvPicPr>
          <p:cNvPr id="9" name="Grafik 8">
            <a:extLst>
              <a:ext uri="{FF2B5EF4-FFF2-40B4-BE49-F238E27FC236}">
                <a16:creationId xmlns:a16="http://schemas.microsoft.com/office/drawing/2014/main" id="{EE329C70-F6DC-2A53-A212-773FD9ED42E3}"/>
              </a:ext>
            </a:extLst>
          </p:cNvPr>
          <p:cNvPicPr>
            <a:picLocks noChangeAspect="1"/>
          </p:cNvPicPr>
          <p:nvPr/>
        </p:nvPicPr>
        <p:blipFill>
          <a:blip r:embed="rId3"/>
          <a:stretch>
            <a:fillRect/>
          </a:stretch>
        </p:blipFill>
        <p:spPr>
          <a:xfrm>
            <a:off x="1288176" y="1991275"/>
            <a:ext cx="9631521" cy="2875450"/>
          </a:xfrm>
          <a:prstGeom prst="rect">
            <a:avLst/>
          </a:prstGeom>
        </p:spPr>
      </p:pic>
      <p:pic>
        <p:nvPicPr>
          <p:cNvPr id="11" name="Grafik 10">
            <a:extLst>
              <a:ext uri="{FF2B5EF4-FFF2-40B4-BE49-F238E27FC236}">
                <a16:creationId xmlns:a16="http://schemas.microsoft.com/office/drawing/2014/main" id="{617F7C5E-381F-9D4D-8B17-AF537D5BCE20}"/>
              </a:ext>
            </a:extLst>
          </p:cNvPr>
          <p:cNvPicPr>
            <a:picLocks noChangeAspect="1"/>
          </p:cNvPicPr>
          <p:nvPr/>
        </p:nvPicPr>
        <p:blipFill>
          <a:blip r:embed="rId4"/>
          <a:stretch>
            <a:fillRect/>
          </a:stretch>
        </p:blipFill>
        <p:spPr>
          <a:xfrm>
            <a:off x="0" y="1612723"/>
            <a:ext cx="12207875" cy="3632554"/>
          </a:xfrm>
          <a:prstGeom prst="rect">
            <a:avLst/>
          </a:prstGeom>
        </p:spPr>
      </p:pic>
      <p:pic>
        <p:nvPicPr>
          <p:cNvPr id="13" name="Grafik 12">
            <a:extLst>
              <a:ext uri="{FF2B5EF4-FFF2-40B4-BE49-F238E27FC236}">
                <a16:creationId xmlns:a16="http://schemas.microsoft.com/office/drawing/2014/main" id="{DE09C7F3-143B-5CA2-5660-01283B848EC4}"/>
              </a:ext>
            </a:extLst>
          </p:cNvPr>
          <p:cNvPicPr>
            <a:picLocks noChangeAspect="1"/>
          </p:cNvPicPr>
          <p:nvPr/>
        </p:nvPicPr>
        <p:blipFill>
          <a:blip r:embed="rId5"/>
          <a:stretch>
            <a:fillRect/>
          </a:stretch>
        </p:blipFill>
        <p:spPr>
          <a:xfrm>
            <a:off x="0" y="2428085"/>
            <a:ext cx="12207875" cy="2001829"/>
          </a:xfrm>
          <a:prstGeom prst="rect">
            <a:avLst/>
          </a:prstGeom>
        </p:spPr>
      </p:pic>
    </p:spTree>
    <p:extLst>
      <p:ext uri="{BB962C8B-B14F-4D97-AF65-F5344CB8AC3E}">
        <p14:creationId xmlns:p14="http://schemas.microsoft.com/office/powerpoint/2010/main" val="33376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2E1FA-AEA3-C164-8F70-8900B0C2438D}"/>
            </a:ext>
          </a:extLst>
        </p:cNvPr>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073F9C84-3D85-CC51-32A8-562956B0054D}"/>
              </a:ext>
            </a:extLst>
          </p:cNvPr>
          <p:cNvSpPr>
            <a:spLocks noGrp="1"/>
          </p:cNvSpPr>
          <p:nvPr>
            <p:ph type="sldNum" sz="quarter" idx="10"/>
          </p:nvPr>
        </p:nvSpPr>
        <p:spPr>
          <a:xfrm>
            <a:off x="8748713" y="6300788"/>
            <a:ext cx="3001962" cy="307975"/>
          </a:xfrm>
        </p:spPr>
        <p:txBody>
          <a:bodyPr anchor="ctr">
            <a:normAutofit/>
          </a:bodyPr>
          <a:lstStyle/>
          <a:p>
            <a:pPr>
              <a:spcAft>
                <a:spcPts val="600"/>
              </a:spcAft>
              <a:defRPr/>
            </a:pPr>
            <a:fld id="{9F0A35F2-7595-4779-9180-596D2E72BBB9}" type="slidenum">
              <a:rPr lang="de-CH" smtClean="0"/>
              <a:pPr>
                <a:spcAft>
                  <a:spcPts val="600"/>
                </a:spcAft>
                <a:defRPr/>
              </a:pPr>
              <a:t>9</a:t>
            </a:fld>
            <a:endParaRPr lang="de-CH"/>
          </a:p>
        </p:txBody>
      </p:sp>
      <p:sp>
        <p:nvSpPr>
          <p:cNvPr id="6" name="Inhaltsplatzhalter 5">
            <a:extLst>
              <a:ext uri="{FF2B5EF4-FFF2-40B4-BE49-F238E27FC236}">
                <a16:creationId xmlns:a16="http://schemas.microsoft.com/office/drawing/2014/main" id="{5E990571-ADD2-9F17-33CA-C12EAB441AE0}"/>
              </a:ext>
            </a:extLst>
          </p:cNvPr>
          <p:cNvSpPr>
            <a:spLocks noGrp="1"/>
          </p:cNvSpPr>
          <p:nvPr>
            <p:ph sz="quarter" idx="11"/>
          </p:nvPr>
        </p:nvSpPr>
        <p:spPr>
          <a:xfrm>
            <a:off x="450850" y="1376362"/>
            <a:ext cx="5557837" cy="4789487"/>
          </a:xfrm>
        </p:spPr>
        <p:txBody>
          <a:bodyPr>
            <a:normAutofit/>
          </a:bodyPr>
          <a:lstStyle/>
          <a:p>
            <a:r>
              <a:rPr lang="de-CH" dirty="0"/>
              <a:t>Die Verlustfunktion kombiniert:</a:t>
            </a:r>
          </a:p>
          <a:p>
            <a:pPr lvl="1"/>
            <a:r>
              <a:rPr lang="de-CH" dirty="0"/>
              <a:t>Farbunterschiede (L1) 90 %</a:t>
            </a:r>
          </a:p>
          <a:p>
            <a:pPr lvl="1"/>
            <a:r>
              <a:rPr lang="de-CH" dirty="0"/>
              <a:t>Wahrgenommene Bildähnlichkeit (SSIM) 10 %</a:t>
            </a:r>
          </a:p>
          <a:p>
            <a:pPr lvl="1"/>
            <a:endParaRPr lang="de-CH" dirty="0"/>
          </a:p>
          <a:p>
            <a:r>
              <a:rPr lang="de-CH" dirty="0"/>
              <a:t>Optuna Hyperparameter</a:t>
            </a:r>
          </a:p>
        </p:txBody>
      </p:sp>
      <p:sp>
        <p:nvSpPr>
          <p:cNvPr id="5" name="Titel 4">
            <a:extLst>
              <a:ext uri="{FF2B5EF4-FFF2-40B4-BE49-F238E27FC236}">
                <a16:creationId xmlns:a16="http://schemas.microsoft.com/office/drawing/2014/main" id="{DAEE7486-103B-E740-51BF-67C4ABAB3F85}"/>
              </a:ext>
            </a:extLst>
          </p:cNvPr>
          <p:cNvSpPr>
            <a:spLocks noGrp="1"/>
          </p:cNvSpPr>
          <p:nvPr>
            <p:ph type="title"/>
          </p:nvPr>
        </p:nvSpPr>
        <p:spPr>
          <a:xfrm>
            <a:off x="450851" y="390574"/>
            <a:ext cx="11306174" cy="514636"/>
          </a:xfrm>
        </p:spPr>
        <p:txBody>
          <a:bodyPr anchor="ctr">
            <a:normAutofit/>
          </a:bodyPr>
          <a:lstStyle/>
          <a:p>
            <a:r>
              <a:rPr lang="de-CH" dirty="0"/>
              <a:t>Verlustfunktion &amp; Training</a:t>
            </a:r>
          </a:p>
        </p:txBody>
      </p:sp>
      <p:pic>
        <p:nvPicPr>
          <p:cNvPr id="2" name="Grafik 1" descr="Ein Bild, das Text, Diagramm, Reihe, Screenshot enthält.&#10;&#10;KI-generierte Inhalte können fehlerhaft sein.">
            <a:extLst>
              <a:ext uri="{FF2B5EF4-FFF2-40B4-BE49-F238E27FC236}">
                <a16:creationId xmlns:a16="http://schemas.microsoft.com/office/drawing/2014/main" id="{8DD7ECBD-8453-AC38-75F4-99593EB8BB0A}"/>
              </a:ext>
            </a:extLst>
          </p:cNvPr>
          <p:cNvPicPr>
            <a:picLocks noChangeAspect="1"/>
          </p:cNvPicPr>
          <p:nvPr/>
        </p:nvPicPr>
        <p:blipFill>
          <a:blip r:embed="rId2">
            <a:extLst>
              <a:ext uri="{28A0092B-C50C-407E-A947-70E740481C1C}">
                <a14:useLocalDpi xmlns:a14="http://schemas.microsoft.com/office/drawing/2010/main" val="0"/>
              </a:ext>
            </a:extLst>
          </a:blip>
          <a:srcRect l="494" r="3" b="3"/>
          <a:stretch>
            <a:fillRect/>
          </a:stretch>
        </p:blipFill>
        <p:spPr bwMode="auto">
          <a:xfrm>
            <a:off x="5586947" y="905210"/>
            <a:ext cx="6104573" cy="5260639"/>
          </a:xfrm>
          <a:prstGeom prst="rect">
            <a:avLst/>
          </a:prstGeom>
          <a:noFill/>
          <a:ln>
            <a:noFill/>
          </a:ln>
        </p:spPr>
      </p:pic>
    </p:spTree>
    <p:extLst>
      <p:ext uri="{BB962C8B-B14F-4D97-AF65-F5344CB8AC3E}">
        <p14:creationId xmlns:p14="http://schemas.microsoft.com/office/powerpoint/2010/main" val="2612067034"/>
      </p:ext>
    </p:extLst>
  </p:cSld>
  <p:clrMapOvr>
    <a:masterClrMapping/>
  </p:clrMapOvr>
</p:sld>
</file>

<file path=ppt/theme/theme1.xml><?xml version="1.0" encoding="utf-8"?>
<a:theme xmlns:a="http://schemas.openxmlformats.org/drawingml/2006/main" name="BFH_PPT_Vorlage_16-9">
  <a:themeElements>
    <a:clrScheme name="BFH richtig">
      <a:dk1>
        <a:srgbClr val="000000"/>
      </a:dk1>
      <a:lt1>
        <a:srgbClr val="FFFFFF"/>
      </a:lt1>
      <a:dk2>
        <a:srgbClr val="697D91"/>
      </a:dk2>
      <a:lt2>
        <a:srgbClr val="E0E4E8"/>
      </a:lt2>
      <a:accent1>
        <a:srgbClr val="556455"/>
      </a:accent1>
      <a:accent2>
        <a:srgbClr val="506E96"/>
      </a:accent2>
      <a:accent3>
        <a:srgbClr val="645078"/>
      </a:accent3>
      <a:accent4>
        <a:srgbClr val="786450"/>
      </a:accent4>
      <a:accent5>
        <a:srgbClr val="B41428"/>
      </a:accent5>
      <a:accent6>
        <a:srgbClr val="FAC300"/>
      </a:accent6>
      <a:hlink>
        <a:srgbClr val="000000"/>
      </a:hlink>
      <a:folHlink>
        <a:srgbClr val="000000"/>
      </a:folHlink>
    </a:clrScheme>
    <a:fontScheme name="BFH">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sz="2200" dirty="0" err="1"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200" dirty="0" err="1" smtClean="0">
            <a:latin typeface="+mn-lt"/>
          </a:defRPr>
        </a:defPPr>
      </a:lstStyle>
    </a:txDef>
  </a:objectDefaults>
  <a:extraClrSchemeLst/>
  <a:extLst>
    <a:ext uri="{05A4C25C-085E-4340-85A3-A5531E510DB2}">
      <thm15:themeFamily xmlns:thm15="http://schemas.microsoft.com/office/thememl/2012/main" name="BFH_PPT_Vorlage_Refresh 2020.pptx" id="{5C351EED-08EE-5D43-A13C-0AD3240E0095}" vid="{8166BE34-FD93-894C-9811-BE4EB322125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QMPilot_DokID xmlns="2551ef7e-3b29-44d1-a8ad-ef34c26bfc60">5899</QMPilot_DokID>
    <BfhIntranetDepartmentText xmlns="c80a905c-4fb7-4aee-a8c7-07e487572366">
      <Terms xmlns="http://schemas.microsoft.com/office/infopath/2007/PartnerControls"/>
    </BfhIntranetDepartmentText>
  </documentManagement>
</p:properties>
</file>

<file path=customXml/item3.xml><?xml version="1.0" encoding="utf-8"?>
<ct:contentTypeSchema xmlns:ct="http://schemas.microsoft.com/office/2006/metadata/contentType" xmlns:ma="http://schemas.microsoft.com/office/2006/metadata/properties/metaAttributes" ct:_="" ma:_="" ma:contentTypeName="QMPilot_ContentType" ma:contentTypeID="0x0101009127C3B567804923A8661E062BBD8EF500AB8983C84EF542A7976DC8547A5CDC52001BD440F45714504284DA526949208683" ma:contentTypeVersion="2" ma:contentTypeDescription="Create a new document." ma:contentTypeScope="" ma:versionID="7ecf310e7cc6d5c962682693d01a2e92">
  <xsd:schema xmlns:xsd="http://www.w3.org/2001/XMLSchema" xmlns:xs="http://www.w3.org/2001/XMLSchema" xmlns:p="http://schemas.microsoft.com/office/2006/metadata/properties" xmlns:ns2="c80a905c-4fb7-4aee-a8c7-07e487572366" xmlns:ns3="2551ef7e-3b29-44d1-a8ad-ef34c26bfc60" targetNamespace="http://schemas.microsoft.com/office/2006/metadata/properties" ma:root="true" ma:fieldsID="0e79f8f607b83a7c1abc0271120f0cce" ns2:_="" ns3:_="">
    <xsd:import namespace="c80a905c-4fb7-4aee-a8c7-07e487572366"/>
    <xsd:import namespace="2551ef7e-3b29-44d1-a8ad-ef34c26bfc60"/>
    <xsd:element name="properties">
      <xsd:complexType>
        <xsd:sequence>
          <xsd:element name="documentManagement">
            <xsd:complexType>
              <xsd:all>
                <xsd:element ref="ns2:BfhIntranetDepartmentText" minOccurs="0"/>
                <xsd:element ref="ns3:QMPilot_Dok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a905c-4fb7-4aee-a8c7-07e487572366" elementFormDefault="qualified">
    <xsd:import namespace="http://schemas.microsoft.com/office/2006/documentManagement/types"/>
    <xsd:import namespace="http://schemas.microsoft.com/office/infopath/2007/PartnerControls"/>
    <xsd:element name="BfhIntranetDepartmentText" ma:index="8" ma:taxonomy="true" ma:internalName="BfhIntranetDocumentTypeText" ma:taxonomyFieldName="BfhIntranetDocumentType" ma:displayName="Dokumente" ma:fieldId="{f8359f88-a329-420a-8398-ef3d99cc0ffa}" ma:sspId="db51d986-4054-4caf-a2c9-3203a912c9cc" ma:termSetId="b53f0ae3-1e6d-4244-92c1-70838aa45c6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551ef7e-3b29-44d1-a8ad-ef34c26bfc60" elementFormDefault="qualified">
    <xsd:import namespace="http://schemas.microsoft.com/office/2006/documentManagement/types"/>
    <xsd:import namespace="http://schemas.microsoft.com/office/infopath/2007/PartnerControls"/>
    <xsd:element name="QMPilot_DokID" ma:index="10" nillable="true" ma:displayName="QMPilot_DokID" ma:description="QM-Pilot document identity" ma:internalName="QMPilot_DokID">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2542CC-467A-4770-BDA7-ADCFF09F6DBF}">
  <ds:schemaRefs>
    <ds:schemaRef ds:uri="http://schemas.microsoft.com/sharepoint/v3/contenttype/forms"/>
  </ds:schemaRefs>
</ds:datastoreItem>
</file>

<file path=customXml/itemProps2.xml><?xml version="1.0" encoding="utf-8"?>
<ds:datastoreItem xmlns:ds="http://schemas.openxmlformats.org/officeDocument/2006/customXml" ds:itemID="{66985437-8812-4ABE-89CE-3E49C89E0BF6}">
  <ds:schemaRefs>
    <ds:schemaRef ds:uri="http://schemas.microsoft.com/office/infopath/2007/PartnerControls"/>
    <ds:schemaRef ds:uri="http://schemas.microsoft.com/office/2006/documentManagement/types"/>
    <ds:schemaRef ds:uri="2551ef7e-3b29-44d1-a8ad-ef34c26bfc60"/>
    <ds:schemaRef ds:uri="http://purl.org/dc/elements/1.1/"/>
    <ds:schemaRef ds:uri="http://purl.org/dc/terms/"/>
    <ds:schemaRef ds:uri="c80a905c-4fb7-4aee-a8c7-07e487572366"/>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FF8CF9AB-1599-4978-B2FD-8FBB6C4DDF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a905c-4fb7-4aee-a8c7-07e487572366"/>
    <ds:schemaRef ds:uri="2551ef7e-3b29-44d1-a8ad-ef34c26bfc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BFH_PPT_Vorlage_16-9</Template>
  <TotalTime>0</TotalTime>
  <Words>1187</Words>
  <Application>Microsoft Office PowerPoint</Application>
  <PresentationFormat>Benutzerdefiniert</PresentationFormat>
  <Paragraphs>110</Paragraphs>
  <Slides>14</Slides>
  <Notes>13</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Arial</vt:lpstr>
      <vt:lpstr>Calibri</vt:lpstr>
      <vt:lpstr>Georgia</vt:lpstr>
      <vt:lpstr>Lucida Sans</vt:lpstr>
      <vt:lpstr>Wingdings 3</vt:lpstr>
      <vt:lpstr>BFH_PPT_Vorlage_16-9</vt:lpstr>
      <vt:lpstr>PowerPoint-Präsentation</vt:lpstr>
      <vt:lpstr>Warum Denoising?</vt:lpstr>
      <vt:lpstr>Hintergrund – Path Tracing &amp; Denoising</vt:lpstr>
      <vt:lpstr>Problemstellung &amp; Zielsetzung</vt:lpstr>
      <vt:lpstr>PowerPoint-Präsentation</vt:lpstr>
      <vt:lpstr>Datensatz-Erstellung</vt:lpstr>
      <vt:lpstr>Autoencoder</vt:lpstr>
      <vt:lpstr>Autoencoder</vt:lpstr>
      <vt:lpstr>Verlustfunktion &amp; Training</vt:lpstr>
      <vt:lpstr>Ergebnisse</vt:lpstr>
      <vt:lpstr>Resultate - Testdatensatz</vt:lpstr>
      <vt:lpstr>PowerPoint-Präsentation</vt:lpstr>
      <vt:lpstr>Grafische Anwendung</vt:lpstr>
      <vt:lpstr>Fazit &amp; Ausblick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Präsentation_Modul_BTI1101</dc:title>
  <dc:creator>Trachsel Markus;florian.borter@students.bfh.ch;pascal.cornu@students.bfh.ch</dc:creator>
  <dc:description> </dc:description>
  <cp:lastModifiedBy>Cornu Pascal Luc</cp:lastModifiedBy>
  <cp:revision>78</cp:revision>
  <cp:lastPrinted>2013-08-23T11:57:04Z</cp:lastPrinted>
  <dcterms:created xsi:type="dcterms:W3CDTF">2022-05-14T06:42:38Z</dcterms:created>
  <dcterms:modified xsi:type="dcterms:W3CDTF">2025-06-16T08:39:37Z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fhIntranetDocumentType">
    <vt:lpwstr>241;#Vorlage|de1a6d3c-ac6a-4b34-8edd-308eb81066db</vt:lpwstr>
  </property>
  <property fmtid="{D5CDD505-2E9C-101B-9397-08002B2CF9AE}" pid="3" name="ContentTypeId">
    <vt:lpwstr>0x0101009127C3B567804923A8661E062BBD8EF500AB8983C84EF542A7976DC8547A5CDC52001BD440F45714504284DA526949208683</vt:lpwstr>
  </property>
  <property fmtid="{D5CDD505-2E9C-101B-9397-08002B2CF9AE}" pid="4" name="TaxCatchAll">
    <vt:lpwstr>241;#Vorlage|de1a6d3c-ac6a-4b34-8edd-308eb81066db</vt:lpwstr>
  </property>
  <property fmtid="{D5CDD505-2E9C-101B-9397-08002B2CF9AE}" pid="5" name="MSIP_Label_2e1fccfb-80ca-4fe1-a574-1516544edb53_Enabled">
    <vt:lpwstr>true</vt:lpwstr>
  </property>
  <property fmtid="{D5CDD505-2E9C-101B-9397-08002B2CF9AE}" pid="6" name="MSIP_Label_2e1fccfb-80ca-4fe1-a574-1516544edb53_SetDate">
    <vt:lpwstr>2022-05-16T15:44:04Z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ActionId">
    <vt:lpwstr>0746738d-c839-4984-8627-6d7d8034e49a</vt:lpwstr>
  </property>
  <property fmtid="{D5CDD505-2E9C-101B-9397-08002B2CF9AE}" pid="11" name="MSIP_Label_2e1fccfb-80ca-4fe1-a574-1516544edb53_ContentBits">
    <vt:lpwstr>0</vt:lpwstr>
  </property>
  <property fmtid="{D5CDD505-2E9C-101B-9397-08002B2CF9AE}" pid="12" name="Sensitivity">
    <vt:lpwstr>C2 General</vt:lpwstr>
  </property>
</Properties>
</file>